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 id="2147483697"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embeddedFontLst>
    <p:embeddedFont>
      <p:font typeface="Bebas Neue" panose="020B0606020202050201" pitchFamily="34" charset="77"/>
      <p:regular r:id="rId16"/>
    </p:embeddedFont>
    <p:embeddedFont>
      <p:font typeface="Calibri" panose="020F0502020204030204" pitchFamily="34" charset="0"/>
      <p:regular r:id="rId17"/>
      <p:bold r:id="rId18"/>
      <p:italic r:id="rId19"/>
      <p:boldItalic r:id="rId20"/>
    </p:embeddedFont>
    <p:embeddedFont>
      <p:font typeface="Open Sans" panose="020B0606030504020204" pitchFamily="34" charset="0"/>
      <p:regular r:id="rId21"/>
      <p:bold r:id="rId22"/>
      <p:italic r:id="rId23"/>
      <p:boldItalic r:id="rId24"/>
    </p:embeddedFont>
    <p:embeddedFont>
      <p:font typeface="Open Sans ExtraBold" panose="020F0502020204030204" pitchFamily="34" charset="0"/>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274744-8B5B-4257-9891-A47801D46217}">
  <a:tblStyle styleId="{1D274744-8B5B-4257-9891-A47801D46217}" styleName="Table_0">
    <a:wholeTbl>
      <a:tcTxStyle>
        <a:font>
          <a:latin typeface="Arial"/>
          <a:ea typeface="Arial"/>
          <a:cs typeface="Arial"/>
        </a:font>
        <a:srgbClr val="000000"/>
      </a:tcTxStyle>
      <a:tcStyle>
        <a:tcBdr>
          <a:left>
            <a:ln cap="flat" cmpd="sng">
              <a:solidFill>
                <a:srgbClr val="000000"/>
              </a:solidFill>
              <a:prstDash val="solid"/>
              <a:round/>
              <a:headEnd type="none" w="sm" len="sm"/>
              <a:tailEnd type="none" w="sm" len="sm"/>
            </a:ln>
          </a:left>
          <a:right>
            <a:ln cap="flat" cmpd="sng">
              <a:solidFill>
                <a:srgbClr val="000000"/>
              </a:solidFill>
              <a:prstDash val="solid"/>
              <a:round/>
              <a:headEnd type="none" w="sm" len="sm"/>
              <a:tailEnd type="none" w="sm" len="sm"/>
            </a:ln>
          </a:right>
          <a:top>
            <a:ln cap="flat" cmpd="sng">
              <a:solidFill>
                <a:srgbClr val="000000"/>
              </a:solidFill>
              <a:prstDash val="solid"/>
              <a:round/>
              <a:headEnd type="none" w="sm" len="sm"/>
              <a:tailEnd type="none" w="sm" len="sm"/>
            </a:ln>
          </a:top>
          <a:bottom>
            <a:ln cap="flat" cmpd="sng">
              <a:solidFill>
                <a:srgbClr val="000000"/>
              </a:solidFill>
              <a:prstDash val="solid"/>
              <a:round/>
              <a:headEnd type="none" w="sm" len="sm"/>
              <a:tailEnd type="none" w="sm" len="sm"/>
            </a:ln>
          </a:bottom>
          <a:insideH>
            <a:ln cap="flat" cmpd="sng">
              <a:solidFill>
                <a:srgbClr val="000000"/>
              </a:solidFill>
              <a:prstDash val="solid"/>
              <a:round/>
              <a:headEnd type="none" w="sm" len="sm"/>
              <a:tailEnd type="none" w="sm" len="sm"/>
            </a:ln>
          </a:insideH>
          <a:insideV>
            <a:ln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3"/>
  </p:normalViewPr>
  <p:slideViewPr>
    <p:cSldViewPr snapToGrid="0">
      <p:cViewPr varScale="1">
        <p:scale>
          <a:sx n="140" d="100"/>
          <a:sy n="140" d="100"/>
        </p:scale>
        <p:origin x="84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9"/>
        <p:cNvGrpSpPr/>
        <p:nvPr/>
      </p:nvGrpSpPr>
      <p:grpSpPr>
        <a:xfrm>
          <a:off x="0" y="0"/>
          <a:ext cx="0" cy="0"/>
          <a:chOff x="0" y="0"/>
          <a:chExt cx="0" cy="0"/>
        </a:xfrm>
      </p:grpSpPr>
      <p:sp>
        <p:nvSpPr>
          <p:cNvPr id="1930" name="Google Shape;1930;g124c52b6977_0_39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1" name="Google Shape;1931;g124c52b6977_0_39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5"/>
        <p:cNvGrpSpPr/>
        <p:nvPr/>
      </p:nvGrpSpPr>
      <p:grpSpPr>
        <a:xfrm>
          <a:off x="0" y="0"/>
          <a:ext cx="0" cy="0"/>
          <a:chOff x="0" y="0"/>
          <a:chExt cx="0" cy="0"/>
        </a:xfrm>
      </p:grpSpPr>
      <p:sp>
        <p:nvSpPr>
          <p:cNvPr id="1986" name="Google Shape;1986;g12563527e5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7" name="Google Shape;1987;g12563527e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1"/>
        <p:cNvGrpSpPr/>
        <p:nvPr/>
      </p:nvGrpSpPr>
      <p:grpSpPr>
        <a:xfrm>
          <a:off x="0" y="0"/>
          <a:ext cx="0" cy="0"/>
          <a:chOff x="0" y="0"/>
          <a:chExt cx="0" cy="0"/>
        </a:xfrm>
      </p:grpSpPr>
      <p:sp>
        <p:nvSpPr>
          <p:cNvPr id="1992" name="Google Shape;1992;g12563527e56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3" name="Google Shape;1993;g12563527e56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9"/>
        <p:cNvGrpSpPr/>
        <p:nvPr/>
      </p:nvGrpSpPr>
      <p:grpSpPr>
        <a:xfrm>
          <a:off x="0" y="0"/>
          <a:ext cx="0" cy="0"/>
          <a:chOff x="0" y="0"/>
          <a:chExt cx="0" cy="0"/>
        </a:xfrm>
      </p:grpSpPr>
      <p:sp>
        <p:nvSpPr>
          <p:cNvPr id="2000" name="Google Shape;2000;g12563527e56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1" name="Google Shape;2001;g12563527e56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 we need or want to include this?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5"/>
        <p:cNvGrpSpPr/>
        <p:nvPr/>
      </p:nvGrpSpPr>
      <p:grpSpPr>
        <a:xfrm>
          <a:off x="0" y="0"/>
          <a:ext cx="0" cy="0"/>
          <a:chOff x="0" y="0"/>
          <a:chExt cx="0" cy="0"/>
        </a:xfrm>
      </p:grpSpPr>
      <p:sp>
        <p:nvSpPr>
          <p:cNvPr id="2006" name="Google Shape;2006;g124c52b6977_0_19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7" name="Google Shape;2007;g124c52b6977_0_19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5"/>
        <p:cNvGrpSpPr/>
        <p:nvPr/>
      </p:nvGrpSpPr>
      <p:grpSpPr>
        <a:xfrm>
          <a:off x="0" y="0"/>
          <a:ext cx="0" cy="0"/>
          <a:chOff x="0" y="0"/>
          <a:chExt cx="0" cy="0"/>
        </a:xfrm>
      </p:grpSpPr>
      <p:sp>
        <p:nvSpPr>
          <p:cNvPr id="2026" name="Google Shape;2026;g124c52b6977_0_23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7" name="Google Shape;2027;g124c52b6977_0_23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6"/>
        <p:cNvGrpSpPr/>
        <p:nvPr/>
      </p:nvGrpSpPr>
      <p:grpSpPr>
        <a:xfrm>
          <a:off x="0" y="0"/>
          <a:ext cx="0" cy="0"/>
          <a:chOff x="0" y="0"/>
          <a:chExt cx="0" cy="0"/>
        </a:xfrm>
      </p:grpSpPr>
      <p:sp>
        <p:nvSpPr>
          <p:cNvPr id="2117" name="Google Shape;2117;g124c52b6977_0_27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8" name="Google Shape;2118;g124c52b6977_0_27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9"/>
        <p:cNvGrpSpPr/>
        <p:nvPr/>
      </p:nvGrpSpPr>
      <p:grpSpPr>
        <a:xfrm>
          <a:off x="0" y="0"/>
          <a:ext cx="0" cy="0"/>
          <a:chOff x="0" y="0"/>
          <a:chExt cx="0" cy="0"/>
        </a:xfrm>
      </p:grpSpPr>
      <p:sp>
        <p:nvSpPr>
          <p:cNvPr id="2180" name="Google Shape;2180;g124c52b6977_0_31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1" name="Google Shape;2181;g124c52b6977_0_31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0"/>
        <p:cNvGrpSpPr/>
        <p:nvPr/>
      </p:nvGrpSpPr>
      <p:grpSpPr>
        <a:xfrm>
          <a:off x="0" y="0"/>
          <a:ext cx="0" cy="0"/>
          <a:chOff x="0" y="0"/>
          <a:chExt cx="0" cy="0"/>
        </a:xfrm>
      </p:grpSpPr>
      <p:sp>
        <p:nvSpPr>
          <p:cNvPr id="2201" name="Google Shape;2201;g12573568b4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2" name="Google Shape;2202;g12573568b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9"/>
        <p:cNvGrpSpPr/>
        <p:nvPr/>
      </p:nvGrpSpPr>
      <p:grpSpPr>
        <a:xfrm>
          <a:off x="0" y="0"/>
          <a:ext cx="0" cy="0"/>
          <a:chOff x="0" y="0"/>
          <a:chExt cx="0" cy="0"/>
        </a:xfrm>
      </p:grpSpPr>
      <p:sp>
        <p:nvSpPr>
          <p:cNvPr id="2210" name="Google Shape;2210;g12573568b4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1" name="Google Shape;2211;g12573568b4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7"/>
        <p:cNvGrpSpPr/>
        <p:nvPr/>
      </p:nvGrpSpPr>
      <p:grpSpPr>
        <a:xfrm>
          <a:off x="0" y="0"/>
          <a:ext cx="0" cy="0"/>
          <a:chOff x="0" y="0"/>
          <a:chExt cx="0" cy="0"/>
        </a:xfrm>
      </p:grpSpPr>
      <p:sp>
        <p:nvSpPr>
          <p:cNvPr id="2218" name="Google Shape;2218;g12573568b47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9" name="Google Shape;2219;g12573568b4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7"/>
        <p:cNvGrpSpPr/>
        <p:nvPr/>
      </p:nvGrpSpPr>
      <p:grpSpPr>
        <a:xfrm>
          <a:off x="0" y="0"/>
          <a:ext cx="0" cy="0"/>
          <a:chOff x="0" y="0"/>
          <a:chExt cx="0" cy="0"/>
        </a:xfrm>
      </p:grpSpPr>
      <p:sp>
        <p:nvSpPr>
          <p:cNvPr id="2228" name="Google Shape;2228;g124c52b6977_0_35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9" name="Google Shape;2229;g124c52b6977_0_35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53"/>
        <p:cNvGrpSpPr/>
        <p:nvPr/>
      </p:nvGrpSpPr>
      <p:grpSpPr>
        <a:xfrm>
          <a:off x="0" y="0"/>
          <a:ext cx="0" cy="0"/>
          <a:chOff x="0" y="0"/>
          <a:chExt cx="0" cy="0"/>
        </a:xfrm>
      </p:grpSpPr>
      <p:sp>
        <p:nvSpPr>
          <p:cNvPr id="54" name="Google Shape;54;p14"/>
          <p:cNvSpPr/>
          <p:nvPr/>
        </p:nvSpPr>
        <p:spPr>
          <a:xfrm>
            <a:off x="-470603" y="-202466"/>
            <a:ext cx="4457250" cy="4806025"/>
          </a:xfrm>
          <a:custGeom>
            <a:avLst/>
            <a:gdLst/>
            <a:ahLst/>
            <a:cxnLst/>
            <a:rect l="l" t="t" r="r" b="b"/>
            <a:pathLst>
              <a:path w="178290" h="192241" extrusionOk="0">
                <a:moveTo>
                  <a:pt x="140958" y="7174"/>
                </a:moveTo>
                <a:cubicBezTo>
                  <a:pt x="147893" y="11605"/>
                  <a:pt x="157269" y="23677"/>
                  <a:pt x="158296" y="31832"/>
                </a:cubicBezTo>
                <a:cubicBezTo>
                  <a:pt x="159324" y="39987"/>
                  <a:pt x="145507" y="48840"/>
                  <a:pt x="147123" y="56105"/>
                </a:cubicBezTo>
                <a:cubicBezTo>
                  <a:pt x="148740" y="63370"/>
                  <a:pt x="164244" y="67521"/>
                  <a:pt x="167995" y="75420"/>
                </a:cubicBezTo>
                <a:cubicBezTo>
                  <a:pt x="171746" y="83319"/>
                  <a:pt x="167941" y="94281"/>
                  <a:pt x="169631" y="103501"/>
                </a:cubicBezTo>
                <a:cubicBezTo>
                  <a:pt x="171321" y="112721"/>
                  <a:pt x="179511" y="122618"/>
                  <a:pt x="178135" y="130738"/>
                </a:cubicBezTo>
                <a:cubicBezTo>
                  <a:pt x="176759" y="138858"/>
                  <a:pt x="165516" y="144793"/>
                  <a:pt x="161373" y="152220"/>
                </a:cubicBezTo>
                <a:cubicBezTo>
                  <a:pt x="157230" y="159647"/>
                  <a:pt x="158988" y="171173"/>
                  <a:pt x="153278" y="175302"/>
                </a:cubicBezTo>
                <a:cubicBezTo>
                  <a:pt x="147568" y="179431"/>
                  <a:pt x="137197" y="174174"/>
                  <a:pt x="127112" y="176995"/>
                </a:cubicBezTo>
                <a:cubicBezTo>
                  <a:pt x="117027" y="179817"/>
                  <a:pt x="103604" y="192654"/>
                  <a:pt x="92770" y="192231"/>
                </a:cubicBezTo>
                <a:cubicBezTo>
                  <a:pt x="81936" y="191808"/>
                  <a:pt x="72464" y="178970"/>
                  <a:pt x="62107" y="174456"/>
                </a:cubicBezTo>
                <a:cubicBezTo>
                  <a:pt x="51750" y="169942"/>
                  <a:pt x="40731" y="172477"/>
                  <a:pt x="30627" y="165145"/>
                </a:cubicBezTo>
                <a:cubicBezTo>
                  <a:pt x="20524" y="157813"/>
                  <a:pt x="5829" y="141394"/>
                  <a:pt x="1486" y="130464"/>
                </a:cubicBezTo>
                <a:cubicBezTo>
                  <a:pt x="-2857" y="119534"/>
                  <a:pt x="3606" y="109711"/>
                  <a:pt x="4569" y="99565"/>
                </a:cubicBezTo>
                <a:cubicBezTo>
                  <a:pt x="5532" y="89419"/>
                  <a:pt x="5404" y="85181"/>
                  <a:pt x="7266" y="69590"/>
                </a:cubicBezTo>
                <a:cubicBezTo>
                  <a:pt x="9128" y="53999"/>
                  <a:pt x="3734" y="17191"/>
                  <a:pt x="15742" y="6018"/>
                </a:cubicBezTo>
                <a:cubicBezTo>
                  <a:pt x="27750" y="-5155"/>
                  <a:pt x="62489" y="2679"/>
                  <a:pt x="79313" y="2551"/>
                </a:cubicBezTo>
                <a:cubicBezTo>
                  <a:pt x="96137" y="2423"/>
                  <a:pt x="106411" y="4478"/>
                  <a:pt x="116685" y="5248"/>
                </a:cubicBezTo>
                <a:cubicBezTo>
                  <a:pt x="126959" y="6019"/>
                  <a:pt x="134023" y="2743"/>
                  <a:pt x="140958" y="7174"/>
                </a:cubicBezTo>
                <a:close/>
              </a:path>
            </a:pathLst>
          </a:custGeom>
          <a:solidFill>
            <a:srgbClr val="5D74FF">
              <a:alpha val="25000"/>
            </a:srgbClr>
          </a:solidFill>
          <a:ln>
            <a:noFill/>
          </a:ln>
        </p:spPr>
      </p:sp>
      <p:sp>
        <p:nvSpPr>
          <p:cNvPr id="55" name="Google Shape;55;p14"/>
          <p:cNvSpPr/>
          <p:nvPr/>
        </p:nvSpPr>
        <p:spPr>
          <a:xfrm>
            <a:off x="6549400" y="2903550"/>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56" name="Google Shape;56;p14"/>
          <p:cNvPicPr preferRelativeResize="0"/>
          <p:nvPr/>
        </p:nvPicPr>
        <p:blipFill>
          <a:blip r:embed="rId2">
            <a:alphaModFix/>
          </a:blip>
          <a:stretch>
            <a:fillRect/>
          </a:stretch>
        </p:blipFill>
        <p:spPr>
          <a:xfrm>
            <a:off x="7330925" y="3766775"/>
            <a:ext cx="2143799" cy="2146949"/>
          </a:xfrm>
          <a:prstGeom prst="rect">
            <a:avLst/>
          </a:prstGeom>
          <a:noFill/>
          <a:ln>
            <a:noFill/>
          </a:ln>
        </p:spPr>
      </p:pic>
      <p:grpSp>
        <p:nvGrpSpPr>
          <p:cNvPr id="57" name="Google Shape;57;p14"/>
          <p:cNvGrpSpPr/>
          <p:nvPr/>
        </p:nvGrpSpPr>
        <p:grpSpPr>
          <a:xfrm>
            <a:off x="4139075" y="738525"/>
            <a:ext cx="167400" cy="167400"/>
            <a:chOff x="3216925" y="225750"/>
            <a:chExt cx="167400" cy="167400"/>
          </a:xfrm>
        </p:grpSpPr>
        <p:cxnSp>
          <p:nvCxnSpPr>
            <p:cNvPr id="58" name="Google Shape;58;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9" name="Google Shape;59;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0" name="Google Shape;60;p14"/>
          <p:cNvGrpSpPr/>
          <p:nvPr/>
        </p:nvGrpSpPr>
        <p:grpSpPr>
          <a:xfrm>
            <a:off x="3660750" y="4606463"/>
            <a:ext cx="167400" cy="167400"/>
            <a:chOff x="3216925" y="225750"/>
            <a:chExt cx="167400" cy="167400"/>
          </a:xfrm>
        </p:grpSpPr>
        <p:cxnSp>
          <p:nvCxnSpPr>
            <p:cNvPr id="61" name="Google Shape;61;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2" name="Google Shape;62;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3" name="Google Shape;63;p14"/>
          <p:cNvGrpSpPr/>
          <p:nvPr/>
        </p:nvGrpSpPr>
        <p:grpSpPr>
          <a:xfrm>
            <a:off x="8340300" y="456300"/>
            <a:ext cx="167400" cy="167400"/>
            <a:chOff x="3216925" y="225750"/>
            <a:chExt cx="167400" cy="167400"/>
          </a:xfrm>
        </p:grpSpPr>
        <p:cxnSp>
          <p:nvCxnSpPr>
            <p:cNvPr id="64" name="Google Shape;64;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5" name="Google Shape;65;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6" name="Google Shape;66;p14"/>
          <p:cNvGrpSpPr/>
          <p:nvPr/>
        </p:nvGrpSpPr>
        <p:grpSpPr>
          <a:xfrm rot="-3599965">
            <a:off x="8376642" y="915879"/>
            <a:ext cx="94724" cy="124296"/>
            <a:chOff x="754200" y="3419250"/>
            <a:chExt cx="59900" cy="78600"/>
          </a:xfrm>
        </p:grpSpPr>
        <p:sp>
          <p:nvSpPr>
            <p:cNvPr id="67" name="Google Shape;67;p1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68;p1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69" name="Google Shape;69;p14"/>
          <p:cNvGrpSpPr/>
          <p:nvPr/>
        </p:nvGrpSpPr>
        <p:grpSpPr>
          <a:xfrm>
            <a:off x="4143554" y="4628015"/>
            <a:ext cx="94726" cy="124298"/>
            <a:chOff x="754200" y="3419250"/>
            <a:chExt cx="59900" cy="78600"/>
          </a:xfrm>
        </p:grpSpPr>
        <p:sp>
          <p:nvSpPr>
            <p:cNvPr id="70" name="Google Shape;70;p1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71;p1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2" name="Google Shape;72;p14"/>
          <p:cNvGrpSpPr/>
          <p:nvPr/>
        </p:nvGrpSpPr>
        <p:grpSpPr>
          <a:xfrm rot="6300016">
            <a:off x="7930979" y="477854"/>
            <a:ext cx="94725" cy="124297"/>
            <a:chOff x="754200" y="3419250"/>
            <a:chExt cx="59900" cy="78600"/>
          </a:xfrm>
        </p:grpSpPr>
        <p:sp>
          <p:nvSpPr>
            <p:cNvPr id="73" name="Google Shape;73;p1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74;p1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5" name="Google Shape;75;p14"/>
          <p:cNvSpPr/>
          <p:nvPr/>
        </p:nvSpPr>
        <p:spPr>
          <a:xfrm>
            <a:off x="4462350" y="5924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76;p14"/>
          <p:cNvSpPr/>
          <p:nvPr/>
        </p:nvSpPr>
        <p:spPr>
          <a:xfrm>
            <a:off x="7967550" y="8972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14"/>
          <p:cNvSpPr/>
          <p:nvPr/>
        </p:nvSpPr>
        <p:spPr>
          <a:xfrm>
            <a:off x="3852750" y="8210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14"/>
          <p:cNvSpPr/>
          <p:nvPr/>
        </p:nvSpPr>
        <p:spPr>
          <a:xfrm>
            <a:off x="3753000" y="43366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79;p14"/>
          <p:cNvSpPr txBox="1">
            <a:spLocks noGrp="1"/>
          </p:cNvSpPr>
          <p:nvPr>
            <p:ph type="ctrTitle"/>
          </p:nvPr>
        </p:nvSpPr>
        <p:spPr>
          <a:xfrm>
            <a:off x="4064975" y="1354500"/>
            <a:ext cx="4359000" cy="2025000"/>
          </a:xfrm>
          <a:prstGeom prst="rect">
            <a:avLst/>
          </a:prstGeom>
        </p:spPr>
        <p:txBody>
          <a:bodyPr spcFirstLastPara="1" wrap="square" lIns="91425" tIns="91425" rIns="91425" bIns="91425" anchor="ctr" anchorCtr="0">
            <a:noAutofit/>
          </a:bodyPr>
          <a:lstStyle>
            <a:lvl1pPr lvl="0" rtl="0">
              <a:lnSpc>
                <a:spcPct val="90000"/>
              </a:lnSpc>
              <a:spcBef>
                <a:spcPts val="0"/>
              </a:spcBef>
              <a:spcAft>
                <a:spcPts val="0"/>
              </a:spcAft>
              <a:buSzPts val="5200"/>
              <a:buNone/>
              <a:defRPr sz="45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80" name="Google Shape;80;p14"/>
          <p:cNvSpPr txBox="1">
            <a:spLocks noGrp="1"/>
          </p:cNvSpPr>
          <p:nvPr>
            <p:ph type="subTitle" idx="1"/>
          </p:nvPr>
        </p:nvSpPr>
        <p:spPr>
          <a:xfrm>
            <a:off x="4064975" y="3379500"/>
            <a:ext cx="4359000" cy="4095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81" name="Google Shape;81;p14"/>
          <p:cNvGrpSpPr/>
          <p:nvPr/>
        </p:nvGrpSpPr>
        <p:grpSpPr>
          <a:xfrm>
            <a:off x="519000" y="437988"/>
            <a:ext cx="167400" cy="167400"/>
            <a:chOff x="3216925" y="225750"/>
            <a:chExt cx="167400" cy="167400"/>
          </a:xfrm>
        </p:grpSpPr>
        <p:cxnSp>
          <p:nvCxnSpPr>
            <p:cNvPr id="82" name="Google Shape;82;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3" name="Google Shape;83;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4" name="Google Shape;84;p14"/>
          <p:cNvSpPr/>
          <p:nvPr/>
        </p:nvSpPr>
        <p:spPr>
          <a:xfrm>
            <a:off x="1081500" y="5108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5" name="Google Shape;85;p14"/>
          <p:cNvGrpSpPr/>
          <p:nvPr/>
        </p:nvGrpSpPr>
        <p:grpSpPr>
          <a:xfrm rot="-3599965">
            <a:off x="613142" y="922079"/>
            <a:ext cx="94724" cy="124296"/>
            <a:chOff x="754200" y="3419250"/>
            <a:chExt cx="59900" cy="78600"/>
          </a:xfrm>
        </p:grpSpPr>
        <p:sp>
          <p:nvSpPr>
            <p:cNvPr id="86" name="Google Shape;86;p1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87;p1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88"/>
        <p:cNvGrpSpPr/>
        <p:nvPr/>
      </p:nvGrpSpPr>
      <p:grpSpPr>
        <a:xfrm>
          <a:off x="0" y="0"/>
          <a:ext cx="0" cy="0"/>
          <a:chOff x="0" y="0"/>
          <a:chExt cx="0" cy="0"/>
        </a:xfrm>
      </p:grpSpPr>
      <p:sp>
        <p:nvSpPr>
          <p:cNvPr id="89" name="Google Shape;89;p15"/>
          <p:cNvSpPr/>
          <p:nvPr/>
        </p:nvSpPr>
        <p:spPr>
          <a:xfrm>
            <a:off x="6549400" y="-2103850"/>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90" name="Google Shape;90;p15"/>
          <p:cNvSpPr/>
          <p:nvPr/>
        </p:nvSpPr>
        <p:spPr>
          <a:xfrm>
            <a:off x="-519175" y="2402200"/>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91" name="Google Shape;91;p15"/>
          <p:cNvPicPr preferRelativeResize="0"/>
          <p:nvPr/>
        </p:nvPicPr>
        <p:blipFill>
          <a:blip r:embed="rId2">
            <a:alphaModFix/>
          </a:blip>
          <a:stretch>
            <a:fillRect/>
          </a:stretch>
        </p:blipFill>
        <p:spPr>
          <a:xfrm>
            <a:off x="-259350" y="3470262"/>
            <a:ext cx="2143799" cy="2146949"/>
          </a:xfrm>
          <a:prstGeom prst="rect">
            <a:avLst/>
          </a:prstGeom>
          <a:noFill/>
          <a:ln>
            <a:noFill/>
          </a:ln>
        </p:spPr>
      </p:pic>
      <p:grpSp>
        <p:nvGrpSpPr>
          <p:cNvPr id="92" name="Google Shape;92;p15"/>
          <p:cNvGrpSpPr/>
          <p:nvPr/>
        </p:nvGrpSpPr>
        <p:grpSpPr>
          <a:xfrm>
            <a:off x="353575" y="250368"/>
            <a:ext cx="8154125" cy="4436832"/>
            <a:chOff x="353575" y="250368"/>
            <a:chExt cx="8154125" cy="4436832"/>
          </a:xfrm>
        </p:grpSpPr>
        <p:grpSp>
          <p:nvGrpSpPr>
            <p:cNvPr id="93" name="Google Shape;93;p15"/>
            <p:cNvGrpSpPr/>
            <p:nvPr/>
          </p:nvGrpSpPr>
          <p:grpSpPr>
            <a:xfrm>
              <a:off x="8340300" y="456300"/>
              <a:ext cx="167400" cy="167400"/>
              <a:chOff x="3216925" y="225750"/>
              <a:chExt cx="167400" cy="167400"/>
            </a:xfrm>
          </p:grpSpPr>
          <p:cxnSp>
            <p:nvCxnSpPr>
              <p:cNvPr id="94" name="Google Shape;94;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5" name="Google Shape;95;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6" name="Google Shape;96;p15"/>
            <p:cNvGrpSpPr/>
            <p:nvPr/>
          </p:nvGrpSpPr>
          <p:grpSpPr>
            <a:xfrm rot="-3599965">
              <a:off x="8376642" y="915879"/>
              <a:ext cx="94724" cy="124296"/>
              <a:chOff x="754200" y="3419250"/>
              <a:chExt cx="59900" cy="78600"/>
            </a:xfrm>
          </p:grpSpPr>
          <p:sp>
            <p:nvSpPr>
              <p:cNvPr id="97" name="Google Shape;97;p1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1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99" name="Google Shape;99;p15"/>
            <p:cNvGrpSpPr/>
            <p:nvPr/>
          </p:nvGrpSpPr>
          <p:grpSpPr>
            <a:xfrm rot="6300016">
              <a:off x="7930979" y="477854"/>
              <a:ext cx="94725" cy="124297"/>
              <a:chOff x="754200" y="3419250"/>
              <a:chExt cx="59900" cy="78600"/>
            </a:xfrm>
          </p:grpSpPr>
          <p:sp>
            <p:nvSpPr>
              <p:cNvPr id="100" name="Google Shape;100;p1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 name="Google Shape;101;p1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2" name="Google Shape;102;p15"/>
            <p:cNvSpPr/>
            <p:nvPr/>
          </p:nvSpPr>
          <p:spPr>
            <a:xfrm>
              <a:off x="7967550" y="8972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3" name="Google Shape;103;p15"/>
            <p:cNvGrpSpPr/>
            <p:nvPr/>
          </p:nvGrpSpPr>
          <p:grpSpPr>
            <a:xfrm>
              <a:off x="2174125" y="1257250"/>
              <a:ext cx="167400" cy="167400"/>
              <a:chOff x="3216925" y="225750"/>
              <a:chExt cx="167400" cy="167400"/>
            </a:xfrm>
          </p:grpSpPr>
          <p:cxnSp>
            <p:nvCxnSpPr>
              <p:cNvPr id="104" name="Google Shape;104;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5" name="Google Shape;105;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6" name="Google Shape;106;p15"/>
            <p:cNvGrpSpPr/>
            <p:nvPr/>
          </p:nvGrpSpPr>
          <p:grpSpPr>
            <a:xfrm rot="-3599965">
              <a:off x="892867" y="2804104"/>
              <a:ext cx="94724" cy="124296"/>
              <a:chOff x="754200" y="3419250"/>
              <a:chExt cx="59900" cy="78600"/>
            </a:xfrm>
          </p:grpSpPr>
          <p:sp>
            <p:nvSpPr>
              <p:cNvPr id="107" name="Google Shape;107;p1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108;p1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09" name="Google Shape;109;p15"/>
            <p:cNvGrpSpPr/>
            <p:nvPr/>
          </p:nvGrpSpPr>
          <p:grpSpPr>
            <a:xfrm rot="6300016">
              <a:off x="447204" y="2289879"/>
              <a:ext cx="94725" cy="124297"/>
              <a:chOff x="754200" y="3419250"/>
              <a:chExt cx="59900" cy="78600"/>
            </a:xfrm>
          </p:grpSpPr>
          <p:sp>
            <p:nvSpPr>
              <p:cNvPr id="110" name="Google Shape;110;p1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11;p1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2" name="Google Shape;112;p15"/>
            <p:cNvSpPr/>
            <p:nvPr/>
          </p:nvSpPr>
          <p:spPr>
            <a:xfrm>
              <a:off x="1877575" y="2002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3" name="Google Shape;113;p15"/>
            <p:cNvGrpSpPr/>
            <p:nvPr/>
          </p:nvGrpSpPr>
          <p:grpSpPr>
            <a:xfrm rot="1800035">
              <a:off x="7942533" y="4481570"/>
              <a:ext cx="94724" cy="124296"/>
              <a:chOff x="754200" y="3419250"/>
              <a:chExt cx="59900" cy="78600"/>
            </a:xfrm>
          </p:grpSpPr>
          <p:sp>
            <p:nvSpPr>
              <p:cNvPr id="114" name="Google Shape;114;p1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15;p1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6" name="Google Shape;116;p15"/>
            <p:cNvGrpSpPr/>
            <p:nvPr/>
          </p:nvGrpSpPr>
          <p:grpSpPr>
            <a:xfrm rot="-9899984">
              <a:off x="8380558" y="4035906"/>
              <a:ext cx="94725" cy="124297"/>
              <a:chOff x="754200" y="3419250"/>
              <a:chExt cx="59900" cy="78600"/>
            </a:xfrm>
          </p:grpSpPr>
          <p:sp>
            <p:nvSpPr>
              <p:cNvPr id="117" name="Google Shape;117;p1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118;p1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9" name="Google Shape;119;p15"/>
            <p:cNvSpPr/>
            <p:nvPr/>
          </p:nvSpPr>
          <p:spPr>
            <a:xfrm rot="5400000">
              <a:off x="8049105" y="408726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15"/>
            <p:cNvSpPr/>
            <p:nvPr/>
          </p:nvSpPr>
          <p:spPr>
            <a:xfrm>
              <a:off x="1496575" y="1240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1" name="Google Shape;121;p15"/>
            <p:cNvGrpSpPr/>
            <p:nvPr/>
          </p:nvGrpSpPr>
          <p:grpSpPr>
            <a:xfrm>
              <a:off x="2174125" y="4519800"/>
              <a:ext cx="167400" cy="167400"/>
              <a:chOff x="3216925" y="225750"/>
              <a:chExt cx="167400" cy="167400"/>
            </a:xfrm>
          </p:grpSpPr>
          <p:cxnSp>
            <p:nvCxnSpPr>
              <p:cNvPr id="122" name="Google Shape;122;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3" name="Google Shape;123;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4" name="Google Shape;124;p15"/>
            <p:cNvGrpSpPr/>
            <p:nvPr/>
          </p:nvGrpSpPr>
          <p:grpSpPr>
            <a:xfrm rot="3599965">
              <a:off x="1056881" y="2213687"/>
              <a:ext cx="94724" cy="124296"/>
              <a:chOff x="754200" y="3419250"/>
              <a:chExt cx="59900" cy="78600"/>
            </a:xfrm>
          </p:grpSpPr>
          <p:sp>
            <p:nvSpPr>
              <p:cNvPr id="125" name="Google Shape;125;p1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126;p1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7" name="Google Shape;127;p15"/>
            <p:cNvSpPr/>
            <p:nvPr/>
          </p:nvSpPr>
          <p:spPr>
            <a:xfrm>
              <a:off x="17251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128;p15"/>
            <p:cNvSpPr/>
            <p:nvPr/>
          </p:nvSpPr>
          <p:spPr>
            <a:xfrm>
              <a:off x="353575" y="2503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9" name="Google Shape;129;p15"/>
          <p:cNvSpPr txBox="1">
            <a:spLocks noGrp="1"/>
          </p:cNvSpPr>
          <p:nvPr>
            <p:ph type="title"/>
          </p:nvPr>
        </p:nvSpPr>
        <p:spPr>
          <a:xfrm>
            <a:off x="4572000" y="1439700"/>
            <a:ext cx="3810000" cy="1664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0" name="Google Shape;130;p15"/>
          <p:cNvSpPr txBox="1">
            <a:spLocks noGrp="1"/>
          </p:cNvSpPr>
          <p:nvPr>
            <p:ph type="title" idx="2" hasCustomPrompt="1"/>
          </p:nvPr>
        </p:nvSpPr>
        <p:spPr>
          <a:xfrm>
            <a:off x="2867525" y="1851000"/>
            <a:ext cx="146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31" name="Google Shape;131;p15"/>
          <p:cNvSpPr txBox="1">
            <a:spLocks noGrp="1"/>
          </p:cNvSpPr>
          <p:nvPr>
            <p:ph type="subTitle" idx="1"/>
          </p:nvPr>
        </p:nvSpPr>
        <p:spPr>
          <a:xfrm>
            <a:off x="4577650" y="3104100"/>
            <a:ext cx="2741700" cy="599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1"/>
        </a:solidFill>
        <a:effectLst/>
      </p:bgPr>
    </p:bg>
    <p:spTree>
      <p:nvGrpSpPr>
        <p:cNvPr id="1" name="Shape 132"/>
        <p:cNvGrpSpPr/>
        <p:nvPr/>
      </p:nvGrpSpPr>
      <p:grpSpPr>
        <a:xfrm>
          <a:off x="0" y="0"/>
          <a:ext cx="0" cy="0"/>
          <a:chOff x="0" y="0"/>
          <a:chExt cx="0" cy="0"/>
        </a:xfrm>
      </p:grpSpPr>
      <p:sp>
        <p:nvSpPr>
          <p:cNvPr id="133" name="Google Shape;133;p16"/>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134;p16"/>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135" name="Google Shape;135;p16"/>
          <p:cNvSpPr txBox="1">
            <a:spLocks noGrp="1"/>
          </p:cNvSpPr>
          <p:nvPr>
            <p:ph type="body" idx="1"/>
          </p:nvPr>
        </p:nvSpPr>
        <p:spPr>
          <a:xfrm>
            <a:off x="720000" y="1017600"/>
            <a:ext cx="7704000" cy="35859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rgbClr val="434343"/>
              </a:buClr>
              <a:buSzPts val="1400"/>
              <a:buAutoNum type="arabicPeriod"/>
              <a:defRPr sz="1200">
                <a:solidFill>
                  <a:srgbClr val="434343"/>
                </a:solidFill>
              </a:defRPr>
            </a:lvl1pPr>
            <a:lvl2pPr marL="914400" lvl="1" indent="-317500" rtl="0">
              <a:lnSpc>
                <a:spcPct val="115000"/>
              </a:lnSpc>
              <a:spcBef>
                <a:spcPts val="0"/>
              </a:spcBef>
              <a:spcAft>
                <a:spcPts val="0"/>
              </a:spcAft>
              <a:buClr>
                <a:srgbClr val="434343"/>
              </a:buClr>
              <a:buSzPts val="1400"/>
              <a:buAutoNum type="alphaLcPeriod"/>
              <a:defRPr>
                <a:solidFill>
                  <a:srgbClr val="434343"/>
                </a:solidFill>
              </a:defRPr>
            </a:lvl2pPr>
            <a:lvl3pPr marL="1371600" lvl="2" indent="-317500" rtl="0">
              <a:lnSpc>
                <a:spcPct val="115000"/>
              </a:lnSpc>
              <a:spcBef>
                <a:spcPts val="0"/>
              </a:spcBef>
              <a:spcAft>
                <a:spcPts val="0"/>
              </a:spcAft>
              <a:buClr>
                <a:srgbClr val="434343"/>
              </a:buClr>
              <a:buSzPts val="1400"/>
              <a:buAutoNum type="romanLcPeriod"/>
              <a:defRPr>
                <a:solidFill>
                  <a:srgbClr val="434343"/>
                </a:solidFill>
              </a:defRPr>
            </a:lvl3pPr>
            <a:lvl4pPr marL="1828800" lvl="3" indent="-317500" rtl="0">
              <a:lnSpc>
                <a:spcPct val="115000"/>
              </a:lnSpc>
              <a:spcBef>
                <a:spcPts val="0"/>
              </a:spcBef>
              <a:spcAft>
                <a:spcPts val="0"/>
              </a:spcAft>
              <a:buClr>
                <a:srgbClr val="434343"/>
              </a:buClr>
              <a:buSzPts val="1400"/>
              <a:buAutoNum type="arabicPeriod"/>
              <a:defRPr>
                <a:solidFill>
                  <a:srgbClr val="434343"/>
                </a:solidFill>
              </a:defRPr>
            </a:lvl4pPr>
            <a:lvl5pPr marL="2286000" lvl="4" indent="-317500" rtl="0">
              <a:lnSpc>
                <a:spcPct val="115000"/>
              </a:lnSpc>
              <a:spcBef>
                <a:spcPts val="0"/>
              </a:spcBef>
              <a:spcAft>
                <a:spcPts val="0"/>
              </a:spcAft>
              <a:buClr>
                <a:srgbClr val="434343"/>
              </a:buClr>
              <a:buSzPts val="1400"/>
              <a:buAutoNum type="alphaLcPeriod"/>
              <a:defRPr>
                <a:solidFill>
                  <a:srgbClr val="434343"/>
                </a:solidFill>
              </a:defRPr>
            </a:lvl5pPr>
            <a:lvl6pPr marL="2743200" lvl="5" indent="-317500" rtl="0">
              <a:lnSpc>
                <a:spcPct val="115000"/>
              </a:lnSpc>
              <a:spcBef>
                <a:spcPts val="0"/>
              </a:spcBef>
              <a:spcAft>
                <a:spcPts val="0"/>
              </a:spcAft>
              <a:buClr>
                <a:srgbClr val="434343"/>
              </a:buClr>
              <a:buSzPts val="1400"/>
              <a:buAutoNum type="romanLcPeriod"/>
              <a:defRPr>
                <a:solidFill>
                  <a:srgbClr val="434343"/>
                </a:solidFill>
              </a:defRPr>
            </a:lvl6pPr>
            <a:lvl7pPr marL="3200400" lvl="6" indent="-317500" rtl="0">
              <a:lnSpc>
                <a:spcPct val="115000"/>
              </a:lnSpc>
              <a:spcBef>
                <a:spcPts val="0"/>
              </a:spcBef>
              <a:spcAft>
                <a:spcPts val="0"/>
              </a:spcAft>
              <a:buClr>
                <a:srgbClr val="434343"/>
              </a:buClr>
              <a:buSzPts val="1400"/>
              <a:buAutoNum type="arabicPeriod"/>
              <a:defRPr>
                <a:solidFill>
                  <a:srgbClr val="434343"/>
                </a:solidFill>
              </a:defRPr>
            </a:lvl7pPr>
            <a:lvl8pPr marL="3657600" lvl="7" indent="-317500" rtl="0">
              <a:lnSpc>
                <a:spcPct val="115000"/>
              </a:lnSpc>
              <a:spcBef>
                <a:spcPts val="0"/>
              </a:spcBef>
              <a:spcAft>
                <a:spcPts val="0"/>
              </a:spcAft>
              <a:buClr>
                <a:srgbClr val="434343"/>
              </a:buClr>
              <a:buSzPts val="1400"/>
              <a:buAutoNum type="alphaLcPeriod"/>
              <a:defRPr>
                <a:solidFill>
                  <a:srgbClr val="434343"/>
                </a:solidFill>
              </a:defRPr>
            </a:lvl8pPr>
            <a:lvl9pPr marL="4114800" lvl="8" indent="-317500" rtl="0">
              <a:lnSpc>
                <a:spcPct val="115000"/>
              </a:lnSpc>
              <a:spcBef>
                <a:spcPts val="0"/>
              </a:spcBef>
              <a:spcAft>
                <a:spcPts val="0"/>
              </a:spcAft>
              <a:buClr>
                <a:srgbClr val="434343"/>
              </a:buClr>
              <a:buSzPts val="1400"/>
              <a:buAutoNum type="romanLcPeriod"/>
              <a:defRPr>
                <a:solidFill>
                  <a:srgbClr val="434343"/>
                </a:solidFill>
              </a:defRPr>
            </a:lvl9pPr>
          </a:lstStyle>
          <a:p>
            <a:endParaRPr/>
          </a:p>
        </p:txBody>
      </p:sp>
      <p:grpSp>
        <p:nvGrpSpPr>
          <p:cNvPr id="136" name="Google Shape;136;p16"/>
          <p:cNvGrpSpPr/>
          <p:nvPr/>
        </p:nvGrpSpPr>
        <p:grpSpPr>
          <a:xfrm>
            <a:off x="166131" y="110373"/>
            <a:ext cx="8837213" cy="4930707"/>
            <a:chOff x="166131" y="110373"/>
            <a:chExt cx="8837213" cy="4930707"/>
          </a:xfrm>
        </p:grpSpPr>
        <p:grpSp>
          <p:nvGrpSpPr>
            <p:cNvPr id="137" name="Google Shape;137;p16"/>
            <p:cNvGrpSpPr/>
            <p:nvPr/>
          </p:nvGrpSpPr>
          <p:grpSpPr>
            <a:xfrm rot="10800000">
              <a:off x="8756443" y="4862848"/>
              <a:ext cx="167400" cy="167400"/>
              <a:chOff x="3216925" y="225750"/>
              <a:chExt cx="167400" cy="167400"/>
            </a:xfrm>
          </p:grpSpPr>
          <p:cxnSp>
            <p:nvCxnSpPr>
              <p:cNvPr id="138" name="Google Shape;138;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9" name="Google Shape;139;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0" name="Google Shape;140;p16"/>
            <p:cNvGrpSpPr/>
            <p:nvPr/>
          </p:nvGrpSpPr>
          <p:grpSpPr>
            <a:xfrm rot="10800000">
              <a:off x="4484643" y="4872835"/>
              <a:ext cx="167400" cy="167400"/>
              <a:chOff x="3216925" y="225750"/>
              <a:chExt cx="167400" cy="167400"/>
            </a:xfrm>
          </p:grpSpPr>
          <p:cxnSp>
            <p:nvCxnSpPr>
              <p:cNvPr id="141" name="Google Shape;141;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2" name="Google Shape;142;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3" name="Google Shape;143;p16"/>
            <p:cNvGrpSpPr/>
            <p:nvPr/>
          </p:nvGrpSpPr>
          <p:grpSpPr>
            <a:xfrm rot="10800000">
              <a:off x="8833968" y="2496885"/>
              <a:ext cx="167400" cy="167400"/>
              <a:chOff x="3216925" y="225750"/>
              <a:chExt cx="167400" cy="167400"/>
            </a:xfrm>
          </p:grpSpPr>
          <p:cxnSp>
            <p:nvCxnSpPr>
              <p:cNvPr id="144" name="Google Shape;144;p16"/>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145" name="Google Shape;145;p16"/>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146" name="Google Shape;146;p16"/>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147;p16"/>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148;p16"/>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149;p16"/>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150;p16"/>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151;p16"/>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152;p16"/>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153;p16"/>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54" name="Google Shape;154;p16"/>
            <p:cNvGrpSpPr/>
            <p:nvPr/>
          </p:nvGrpSpPr>
          <p:grpSpPr>
            <a:xfrm rot="10800000">
              <a:off x="166131" y="4872823"/>
              <a:ext cx="167400" cy="167400"/>
              <a:chOff x="3216925" y="225750"/>
              <a:chExt cx="167400" cy="167400"/>
            </a:xfrm>
          </p:grpSpPr>
          <p:cxnSp>
            <p:nvCxnSpPr>
              <p:cNvPr id="155" name="Google Shape;155;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6" name="Google Shape;156;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57" name="Google Shape;157;p16"/>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158;p16"/>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59" name="Google Shape;159;p16"/>
            <p:cNvGrpSpPr/>
            <p:nvPr/>
          </p:nvGrpSpPr>
          <p:grpSpPr>
            <a:xfrm rot="10800000">
              <a:off x="166131" y="2484760"/>
              <a:ext cx="167400" cy="167400"/>
              <a:chOff x="3216925" y="225750"/>
              <a:chExt cx="167400" cy="167400"/>
            </a:xfrm>
          </p:grpSpPr>
          <p:cxnSp>
            <p:nvCxnSpPr>
              <p:cNvPr id="160" name="Google Shape;160;p16"/>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161" name="Google Shape;161;p16"/>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162" name="Google Shape;162;p16"/>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163;p16"/>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164;p16"/>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165;p16"/>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166;p16"/>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167;p16"/>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8" name="Google Shape;168;p16"/>
            <p:cNvGrpSpPr/>
            <p:nvPr/>
          </p:nvGrpSpPr>
          <p:grpSpPr>
            <a:xfrm rot="10800000">
              <a:off x="8756443" y="110373"/>
              <a:ext cx="167400" cy="167400"/>
              <a:chOff x="3216925" y="225750"/>
              <a:chExt cx="167400" cy="167400"/>
            </a:xfrm>
          </p:grpSpPr>
          <p:cxnSp>
            <p:nvCxnSpPr>
              <p:cNvPr id="169" name="Google Shape;169;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0" name="Google Shape;170;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1" name="Google Shape;171;p16"/>
            <p:cNvGrpSpPr/>
            <p:nvPr/>
          </p:nvGrpSpPr>
          <p:grpSpPr>
            <a:xfrm rot="10800000">
              <a:off x="4484643" y="120360"/>
              <a:ext cx="167400" cy="167400"/>
              <a:chOff x="3216925" y="225750"/>
              <a:chExt cx="167400" cy="167400"/>
            </a:xfrm>
          </p:grpSpPr>
          <p:cxnSp>
            <p:nvCxnSpPr>
              <p:cNvPr id="172" name="Google Shape;172;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3" name="Google Shape;173;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4" name="Google Shape;174;p16"/>
            <p:cNvGrpSpPr/>
            <p:nvPr/>
          </p:nvGrpSpPr>
          <p:grpSpPr>
            <a:xfrm rot="10800000">
              <a:off x="166131" y="120348"/>
              <a:ext cx="167400" cy="167400"/>
              <a:chOff x="3216925" y="225750"/>
              <a:chExt cx="167400" cy="167400"/>
            </a:xfrm>
          </p:grpSpPr>
          <p:cxnSp>
            <p:nvCxnSpPr>
              <p:cNvPr id="175" name="Google Shape;175;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6" name="Google Shape;176;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7" name="Google Shape;177;p16"/>
            <p:cNvGrpSpPr/>
            <p:nvPr/>
          </p:nvGrpSpPr>
          <p:grpSpPr>
            <a:xfrm rot="10800000">
              <a:off x="2325387" y="120348"/>
              <a:ext cx="167400" cy="167400"/>
              <a:chOff x="3216925" y="225750"/>
              <a:chExt cx="167400" cy="167400"/>
            </a:xfrm>
          </p:grpSpPr>
          <p:cxnSp>
            <p:nvCxnSpPr>
              <p:cNvPr id="178" name="Google Shape;178;p16"/>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179" name="Google Shape;179;p16"/>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180" name="Google Shape;180;p16"/>
            <p:cNvGrpSpPr/>
            <p:nvPr/>
          </p:nvGrpSpPr>
          <p:grpSpPr>
            <a:xfrm rot="10800000">
              <a:off x="2325387" y="4872823"/>
              <a:ext cx="167400" cy="167400"/>
              <a:chOff x="3216925" y="225750"/>
              <a:chExt cx="167400" cy="167400"/>
            </a:xfrm>
          </p:grpSpPr>
          <p:cxnSp>
            <p:nvCxnSpPr>
              <p:cNvPr id="181" name="Google Shape;181;p16"/>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82" name="Google Shape;182;p16"/>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83" name="Google Shape;183;p16"/>
            <p:cNvGrpSpPr/>
            <p:nvPr/>
          </p:nvGrpSpPr>
          <p:grpSpPr>
            <a:xfrm rot="10800000">
              <a:off x="6620543" y="120348"/>
              <a:ext cx="167400" cy="167400"/>
              <a:chOff x="3216925" y="225750"/>
              <a:chExt cx="167400" cy="167400"/>
            </a:xfrm>
          </p:grpSpPr>
          <p:cxnSp>
            <p:nvCxnSpPr>
              <p:cNvPr id="184" name="Google Shape;184;p16"/>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85" name="Google Shape;185;p16"/>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86" name="Google Shape;186;p16"/>
            <p:cNvGrpSpPr/>
            <p:nvPr/>
          </p:nvGrpSpPr>
          <p:grpSpPr>
            <a:xfrm rot="10800000">
              <a:off x="6620543" y="4872823"/>
              <a:ext cx="167400" cy="167400"/>
              <a:chOff x="3216925" y="225750"/>
              <a:chExt cx="167400" cy="167400"/>
            </a:xfrm>
          </p:grpSpPr>
          <p:cxnSp>
            <p:nvCxnSpPr>
              <p:cNvPr id="187" name="Google Shape;187;p16"/>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88" name="Google Shape;188;p16"/>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1"/>
        </a:solidFill>
        <a:effectLst/>
      </p:bgPr>
    </p:bg>
    <p:spTree>
      <p:nvGrpSpPr>
        <p:cNvPr id="1" name="Shape 189"/>
        <p:cNvGrpSpPr/>
        <p:nvPr/>
      </p:nvGrpSpPr>
      <p:grpSpPr>
        <a:xfrm>
          <a:off x="0" y="0"/>
          <a:ext cx="0" cy="0"/>
          <a:chOff x="0" y="0"/>
          <a:chExt cx="0" cy="0"/>
        </a:xfrm>
      </p:grpSpPr>
      <p:sp>
        <p:nvSpPr>
          <p:cNvPr id="190" name="Google Shape;190;p17"/>
          <p:cNvSpPr/>
          <p:nvPr/>
        </p:nvSpPr>
        <p:spPr>
          <a:xfrm>
            <a:off x="2588018" y="539968"/>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91" name="Google Shape;191;p17"/>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192;p17"/>
          <p:cNvSpPr/>
          <p:nvPr/>
        </p:nvSpPr>
        <p:spPr>
          <a:xfrm>
            <a:off x="4751850" y="1464000"/>
            <a:ext cx="3964800" cy="33093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93;p17"/>
          <p:cNvSpPr/>
          <p:nvPr/>
        </p:nvSpPr>
        <p:spPr>
          <a:xfrm>
            <a:off x="427350" y="1464000"/>
            <a:ext cx="3964800" cy="33093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194;p17"/>
          <p:cNvSpPr txBox="1">
            <a:spLocks noGrp="1"/>
          </p:cNvSpPr>
          <p:nvPr>
            <p:ph type="subTitle" idx="1"/>
          </p:nvPr>
        </p:nvSpPr>
        <p:spPr>
          <a:xfrm>
            <a:off x="975900" y="2787163"/>
            <a:ext cx="2867700" cy="558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5" name="Google Shape;195;p17"/>
          <p:cNvSpPr txBox="1">
            <a:spLocks noGrp="1"/>
          </p:cNvSpPr>
          <p:nvPr>
            <p:ph type="subTitle" idx="2"/>
          </p:nvPr>
        </p:nvSpPr>
        <p:spPr>
          <a:xfrm>
            <a:off x="5300400" y="2787163"/>
            <a:ext cx="2867700" cy="558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6" name="Google Shape;196;p17"/>
          <p:cNvSpPr txBox="1">
            <a:spLocks noGrp="1"/>
          </p:cNvSpPr>
          <p:nvPr>
            <p:ph type="subTitle" idx="3"/>
          </p:nvPr>
        </p:nvSpPr>
        <p:spPr>
          <a:xfrm>
            <a:off x="975900" y="3345738"/>
            <a:ext cx="2867700" cy="96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7" name="Google Shape;197;p17"/>
          <p:cNvSpPr txBox="1">
            <a:spLocks noGrp="1"/>
          </p:cNvSpPr>
          <p:nvPr>
            <p:ph type="subTitle" idx="4"/>
          </p:nvPr>
        </p:nvSpPr>
        <p:spPr>
          <a:xfrm>
            <a:off x="5300400" y="3345738"/>
            <a:ext cx="2867700" cy="96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8" name="Google Shape;198;p17"/>
          <p:cNvSpPr txBox="1">
            <a:spLocks noGrp="1"/>
          </p:cNvSpPr>
          <p:nvPr>
            <p:ph type="title"/>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grpSp>
        <p:nvGrpSpPr>
          <p:cNvPr id="199" name="Google Shape;199;p17"/>
          <p:cNvGrpSpPr/>
          <p:nvPr/>
        </p:nvGrpSpPr>
        <p:grpSpPr>
          <a:xfrm>
            <a:off x="108839" y="99118"/>
            <a:ext cx="8880405" cy="4932570"/>
            <a:chOff x="108839" y="99118"/>
            <a:chExt cx="8880405" cy="4932570"/>
          </a:xfrm>
        </p:grpSpPr>
        <p:grpSp>
          <p:nvGrpSpPr>
            <p:cNvPr id="200" name="Google Shape;200;p17"/>
            <p:cNvGrpSpPr/>
            <p:nvPr/>
          </p:nvGrpSpPr>
          <p:grpSpPr>
            <a:xfrm rot="4499984" flipH="1">
              <a:off x="1073992" y="4873142"/>
              <a:ext cx="94725" cy="124297"/>
              <a:chOff x="754200" y="3419250"/>
              <a:chExt cx="59900" cy="78600"/>
            </a:xfrm>
          </p:grpSpPr>
          <p:sp>
            <p:nvSpPr>
              <p:cNvPr id="201" name="Google Shape;201;p1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202;p1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03" name="Google Shape;203;p17"/>
            <p:cNvGrpSpPr/>
            <p:nvPr/>
          </p:nvGrpSpPr>
          <p:grpSpPr>
            <a:xfrm rot="10800000" flipH="1">
              <a:off x="188339" y="4851593"/>
              <a:ext cx="167400" cy="167400"/>
              <a:chOff x="3216925" y="225750"/>
              <a:chExt cx="167400" cy="167400"/>
            </a:xfrm>
          </p:grpSpPr>
          <p:cxnSp>
            <p:nvCxnSpPr>
              <p:cNvPr id="204" name="Google Shape;204;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5" name="Google Shape;205;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6" name="Google Shape;206;p17"/>
            <p:cNvGrpSpPr/>
            <p:nvPr/>
          </p:nvGrpSpPr>
          <p:grpSpPr>
            <a:xfrm rot="10800000" flipH="1">
              <a:off x="4460139" y="4864288"/>
              <a:ext cx="167400" cy="167400"/>
              <a:chOff x="3216925" y="225750"/>
              <a:chExt cx="167400" cy="167400"/>
            </a:xfrm>
          </p:grpSpPr>
          <p:cxnSp>
            <p:nvCxnSpPr>
              <p:cNvPr id="207" name="Google Shape;207;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8" name="Google Shape;208;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9" name="Google Shape;209;p17"/>
            <p:cNvGrpSpPr/>
            <p:nvPr/>
          </p:nvGrpSpPr>
          <p:grpSpPr>
            <a:xfrm rot="10800000" flipH="1">
              <a:off x="110814" y="2485630"/>
              <a:ext cx="167400" cy="167400"/>
              <a:chOff x="3216925" y="225750"/>
              <a:chExt cx="167400" cy="167400"/>
            </a:xfrm>
          </p:grpSpPr>
          <p:cxnSp>
            <p:nvCxnSpPr>
              <p:cNvPr id="210" name="Google Shape;210;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1" name="Google Shape;211;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12" name="Google Shape;212;p17"/>
            <p:cNvSpPr/>
            <p:nvPr/>
          </p:nvSpPr>
          <p:spPr>
            <a:xfrm rot="10800000" flipH="1">
              <a:off x="261239" y="4322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17"/>
            <p:cNvSpPr/>
            <p:nvPr/>
          </p:nvSpPr>
          <p:spPr>
            <a:xfrm rot="10800000" flipH="1">
              <a:off x="261239" y="2874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214;p17"/>
            <p:cNvSpPr/>
            <p:nvPr/>
          </p:nvSpPr>
          <p:spPr>
            <a:xfrm rot="10800000" flipH="1">
              <a:off x="108839" y="1807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17"/>
            <p:cNvSpPr/>
            <p:nvPr/>
          </p:nvSpPr>
          <p:spPr>
            <a:xfrm rot="10800000" flipH="1">
              <a:off x="261239" y="664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16" name="Google Shape;216;p17"/>
            <p:cNvGrpSpPr/>
            <p:nvPr/>
          </p:nvGrpSpPr>
          <p:grpSpPr>
            <a:xfrm rot="10800000" flipH="1">
              <a:off x="796868" y="119580"/>
              <a:ext cx="94726" cy="124298"/>
              <a:chOff x="850570" y="3419250"/>
              <a:chExt cx="59900" cy="78600"/>
            </a:xfrm>
          </p:grpSpPr>
          <p:sp>
            <p:nvSpPr>
              <p:cNvPr id="217" name="Google Shape;217;p17"/>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18;p17"/>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9" name="Google Shape;219;p17"/>
            <p:cNvSpPr/>
            <p:nvPr/>
          </p:nvSpPr>
          <p:spPr>
            <a:xfrm rot="10800000" flipH="1">
              <a:off x="28520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17"/>
            <p:cNvSpPr/>
            <p:nvPr/>
          </p:nvSpPr>
          <p:spPr>
            <a:xfrm rot="10800000" flipH="1">
              <a:off x="4071239" y="5008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17"/>
            <p:cNvSpPr/>
            <p:nvPr/>
          </p:nvSpPr>
          <p:spPr>
            <a:xfrm rot="10800000" flipH="1">
              <a:off x="5214239" y="4855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222;p17"/>
            <p:cNvSpPr/>
            <p:nvPr/>
          </p:nvSpPr>
          <p:spPr>
            <a:xfrm rot="10800000" flipH="1">
              <a:off x="59762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23" name="Google Shape;223;p17"/>
            <p:cNvGrpSpPr/>
            <p:nvPr/>
          </p:nvGrpSpPr>
          <p:grpSpPr>
            <a:xfrm rot="-7200035" flipH="1">
              <a:off x="7347581" y="4873143"/>
              <a:ext cx="94724" cy="124296"/>
              <a:chOff x="754200" y="3419250"/>
              <a:chExt cx="59900" cy="78600"/>
            </a:xfrm>
          </p:grpSpPr>
          <p:sp>
            <p:nvSpPr>
              <p:cNvPr id="224" name="Google Shape;224;p1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225;p1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26" name="Google Shape;226;p17"/>
            <p:cNvGrpSpPr/>
            <p:nvPr/>
          </p:nvGrpSpPr>
          <p:grpSpPr>
            <a:xfrm rot="10800000" flipH="1">
              <a:off x="8778651" y="4861568"/>
              <a:ext cx="167400" cy="167400"/>
              <a:chOff x="3216925" y="225750"/>
              <a:chExt cx="167400" cy="167400"/>
            </a:xfrm>
          </p:grpSpPr>
          <p:cxnSp>
            <p:nvCxnSpPr>
              <p:cNvPr id="227" name="Google Shape;227;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8" name="Google Shape;228;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29" name="Google Shape;229;p17"/>
            <p:cNvSpPr/>
            <p:nvPr/>
          </p:nvSpPr>
          <p:spPr>
            <a:xfrm rot="10800000" flipH="1">
              <a:off x="78812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230;p17"/>
            <p:cNvSpPr/>
            <p:nvPr/>
          </p:nvSpPr>
          <p:spPr>
            <a:xfrm rot="10800000" flipH="1">
              <a:off x="8871839" y="4322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31" name="Google Shape;231;p17"/>
            <p:cNvGrpSpPr/>
            <p:nvPr/>
          </p:nvGrpSpPr>
          <p:grpSpPr>
            <a:xfrm rot="10800000" flipH="1">
              <a:off x="8778651" y="2473505"/>
              <a:ext cx="167400" cy="167400"/>
              <a:chOff x="3216925" y="225750"/>
              <a:chExt cx="167400" cy="167400"/>
            </a:xfrm>
          </p:grpSpPr>
          <p:cxnSp>
            <p:nvCxnSpPr>
              <p:cNvPr id="232" name="Google Shape;232;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3" name="Google Shape;233;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34" name="Google Shape;234;p17"/>
            <p:cNvGrpSpPr/>
            <p:nvPr/>
          </p:nvGrpSpPr>
          <p:grpSpPr>
            <a:xfrm rot="4499984" flipH="1">
              <a:off x="8869592" y="1752904"/>
              <a:ext cx="94725" cy="124297"/>
              <a:chOff x="754200" y="3419250"/>
              <a:chExt cx="59900" cy="78600"/>
            </a:xfrm>
          </p:grpSpPr>
          <p:sp>
            <p:nvSpPr>
              <p:cNvPr id="235" name="Google Shape;235;p1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236;p1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37" name="Google Shape;237;p17"/>
            <p:cNvSpPr/>
            <p:nvPr/>
          </p:nvSpPr>
          <p:spPr>
            <a:xfrm rot="10800000" flipH="1">
              <a:off x="88718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238;p17"/>
            <p:cNvSpPr/>
            <p:nvPr/>
          </p:nvSpPr>
          <p:spPr>
            <a:xfrm rot="10800000" flipH="1">
              <a:off x="8186039"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39" name="Google Shape;239;p17"/>
            <p:cNvGrpSpPr/>
            <p:nvPr/>
          </p:nvGrpSpPr>
          <p:grpSpPr>
            <a:xfrm rot="10800000" flipH="1">
              <a:off x="7228568" y="158705"/>
              <a:ext cx="94726" cy="124298"/>
              <a:chOff x="1043311" y="3419250"/>
              <a:chExt cx="59900" cy="78600"/>
            </a:xfrm>
          </p:grpSpPr>
          <p:sp>
            <p:nvSpPr>
              <p:cNvPr id="240" name="Google Shape;240;p17"/>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17"/>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42" name="Google Shape;242;p17"/>
            <p:cNvSpPr/>
            <p:nvPr/>
          </p:nvSpPr>
          <p:spPr>
            <a:xfrm rot="10800000" flipH="1">
              <a:off x="59000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17"/>
            <p:cNvSpPr/>
            <p:nvPr/>
          </p:nvSpPr>
          <p:spPr>
            <a:xfrm rot="10800000" flipH="1">
              <a:off x="41474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244;p17"/>
            <p:cNvSpPr/>
            <p:nvPr/>
          </p:nvSpPr>
          <p:spPr>
            <a:xfrm rot="10800000" flipH="1">
              <a:off x="1937639"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245;p17"/>
            <p:cNvSpPr/>
            <p:nvPr/>
          </p:nvSpPr>
          <p:spPr>
            <a:xfrm rot="10800000" flipH="1">
              <a:off x="30044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46" name="Google Shape;246;p17"/>
            <p:cNvGrpSpPr/>
            <p:nvPr/>
          </p:nvGrpSpPr>
          <p:grpSpPr>
            <a:xfrm rot="10800000" flipH="1">
              <a:off x="188339" y="99118"/>
              <a:ext cx="167400" cy="167400"/>
              <a:chOff x="3216925" y="225750"/>
              <a:chExt cx="167400" cy="167400"/>
            </a:xfrm>
          </p:grpSpPr>
          <p:cxnSp>
            <p:nvCxnSpPr>
              <p:cNvPr id="247" name="Google Shape;247;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8" name="Google Shape;248;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9" name="Google Shape;249;p17"/>
            <p:cNvGrpSpPr/>
            <p:nvPr/>
          </p:nvGrpSpPr>
          <p:grpSpPr>
            <a:xfrm rot="10800000" flipH="1">
              <a:off x="4460139" y="111813"/>
              <a:ext cx="167400" cy="167400"/>
              <a:chOff x="3216925" y="225750"/>
              <a:chExt cx="167400" cy="167400"/>
            </a:xfrm>
          </p:grpSpPr>
          <p:cxnSp>
            <p:nvCxnSpPr>
              <p:cNvPr id="250" name="Google Shape;250;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1" name="Google Shape;251;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2" name="Google Shape;252;p17"/>
            <p:cNvGrpSpPr/>
            <p:nvPr/>
          </p:nvGrpSpPr>
          <p:grpSpPr>
            <a:xfrm rot="10800000" flipH="1">
              <a:off x="8778651" y="109093"/>
              <a:ext cx="167400" cy="167400"/>
              <a:chOff x="3216925" y="225750"/>
              <a:chExt cx="167400" cy="167400"/>
            </a:xfrm>
          </p:grpSpPr>
          <p:cxnSp>
            <p:nvCxnSpPr>
              <p:cNvPr id="253" name="Google Shape;253;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4" name="Google Shape;254;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5" name="Google Shape;255;p17"/>
            <p:cNvGrpSpPr/>
            <p:nvPr/>
          </p:nvGrpSpPr>
          <p:grpSpPr>
            <a:xfrm rot="10800000" flipH="1">
              <a:off x="4460139" y="1278363"/>
              <a:ext cx="167400" cy="167400"/>
              <a:chOff x="3216925" y="225750"/>
              <a:chExt cx="167400" cy="167400"/>
            </a:xfrm>
          </p:grpSpPr>
          <p:cxnSp>
            <p:nvCxnSpPr>
              <p:cNvPr id="256" name="Google Shape;256;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7" name="Google Shape;257;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8" name="Google Shape;258;p17"/>
            <p:cNvGrpSpPr/>
            <p:nvPr/>
          </p:nvGrpSpPr>
          <p:grpSpPr>
            <a:xfrm rot="10800000" flipH="1">
              <a:off x="4485368" y="2597105"/>
              <a:ext cx="94726" cy="124298"/>
              <a:chOff x="1043311" y="3419250"/>
              <a:chExt cx="59900" cy="78600"/>
            </a:xfrm>
          </p:grpSpPr>
          <p:sp>
            <p:nvSpPr>
              <p:cNvPr id="259" name="Google Shape;259;p17"/>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260;p17"/>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61" name="Google Shape;261;p17"/>
            <p:cNvGrpSpPr/>
            <p:nvPr/>
          </p:nvGrpSpPr>
          <p:grpSpPr>
            <a:xfrm rot="4499984" flipH="1">
              <a:off x="3230792" y="1219504"/>
              <a:ext cx="94725" cy="124297"/>
              <a:chOff x="754200" y="3419250"/>
              <a:chExt cx="59900" cy="78600"/>
            </a:xfrm>
          </p:grpSpPr>
          <p:sp>
            <p:nvSpPr>
              <p:cNvPr id="262" name="Google Shape;262;p1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63;p1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64" name="Google Shape;264;p17"/>
            <p:cNvSpPr/>
            <p:nvPr/>
          </p:nvSpPr>
          <p:spPr>
            <a:xfrm rot="10800000" flipH="1">
              <a:off x="947039" y="1350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265;p17"/>
            <p:cNvSpPr/>
            <p:nvPr/>
          </p:nvSpPr>
          <p:spPr>
            <a:xfrm rot="10800000" flipH="1">
              <a:off x="23948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17"/>
            <p:cNvSpPr/>
            <p:nvPr/>
          </p:nvSpPr>
          <p:spPr>
            <a:xfrm rot="10800000" flipH="1">
              <a:off x="52142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267;p17"/>
            <p:cNvSpPr/>
            <p:nvPr/>
          </p:nvSpPr>
          <p:spPr>
            <a:xfrm rot="10800000" flipH="1">
              <a:off x="66620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268;p17"/>
            <p:cNvSpPr/>
            <p:nvPr/>
          </p:nvSpPr>
          <p:spPr>
            <a:xfrm rot="10800000" flipH="1">
              <a:off x="7576439" y="1350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269;p17"/>
            <p:cNvSpPr/>
            <p:nvPr/>
          </p:nvSpPr>
          <p:spPr>
            <a:xfrm rot="10800000" flipH="1">
              <a:off x="4528439" y="1807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270;p17"/>
            <p:cNvSpPr/>
            <p:nvPr/>
          </p:nvSpPr>
          <p:spPr>
            <a:xfrm rot="10800000" flipH="1">
              <a:off x="4528439" y="3865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1"/>
        </a:solidFill>
        <a:effectLst/>
      </p:bgPr>
    </p:bg>
    <p:spTree>
      <p:nvGrpSpPr>
        <p:cNvPr id="1" name="Shape 271"/>
        <p:cNvGrpSpPr/>
        <p:nvPr/>
      </p:nvGrpSpPr>
      <p:grpSpPr>
        <a:xfrm>
          <a:off x="0" y="0"/>
          <a:ext cx="0" cy="0"/>
          <a:chOff x="0" y="0"/>
          <a:chExt cx="0" cy="0"/>
        </a:xfrm>
      </p:grpSpPr>
      <p:sp>
        <p:nvSpPr>
          <p:cNvPr id="272" name="Google Shape;272;p18"/>
          <p:cNvSpPr/>
          <p:nvPr/>
        </p:nvSpPr>
        <p:spPr>
          <a:xfrm>
            <a:off x="4760650" y="-44400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73" name="Google Shape;273;p18"/>
          <p:cNvSpPr/>
          <p:nvPr/>
        </p:nvSpPr>
        <p:spPr>
          <a:xfrm>
            <a:off x="439325" y="188030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74" name="Google Shape;274;p18"/>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275;p18"/>
          <p:cNvSpPr txBox="1">
            <a:spLocks noGrp="1"/>
          </p:cNvSpPr>
          <p:nvPr>
            <p:ph type="title"/>
          </p:nvPr>
        </p:nvSpPr>
        <p:spPr>
          <a:xfrm>
            <a:off x="720000" y="540000"/>
            <a:ext cx="44937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grpSp>
        <p:nvGrpSpPr>
          <p:cNvPr id="276" name="Google Shape;276;p18"/>
          <p:cNvGrpSpPr/>
          <p:nvPr/>
        </p:nvGrpSpPr>
        <p:grpSpPr>
          <a:xfrm rot="10800000">
            <a:off x="108839" y="99118"/>
            <a:ext cx="8880405" cy="4930707"/>
            <a:chOff x="137000" y="99118"/>
            <a:chExt cx="8880405" cy="4930707"/>
          </a:xfrm>
        </p:grpSpPr>
        <p:grpSp>
          <p:nvGrpSpPr>
            <p:cNvPr id="277" name="Google Shape;277;p18"/>
            <p:cNvGrpSpPr/>
            <p:nvPr/>
          </p:nvGrpSpPr>
          <p:grpSpPr>
            <a:xfrm rot="6300016">
              <a:off x="1102154" y="131504"/>
              <a:ext cx="94725" cy="124297"/>
              <a:chOff x="754200" y="3419250"/>
              <a:chExt cx="59900" cy="78600"/>
            </a:xfrm>
          </p:grpSpPr>
          <p:sp>
            <p:nvSpPr>
              <p:cNvPr id="278" name="Google Shape;278;p1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1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80" name="Google Shape;280;p18"/>
            <p:cNvGrpSpPr/>
            <p:nvPr/>
          </p:nvGrpSpPr>
          <p:grpSpPr>
            <a:xfrm>
              <a:off x="216500" y="109950"/>
              <a:ext cx="167400" cy="167400"/>
              <a:chOff x="3216925" y="225750"/>
              <a:chExt cx="167400" cy="167400"/>
            </a:xfrm>
          </p:grpSpPr>
          <p:cxnSp>
            <p:nvCxnSpPr>
              <p:cNvPr id="281" name="Google Shape;281;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2" name="Google Shape;282;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3" name="Google Shape;283;p18"/>
            <p:cNvGrpSpPr/>
            <p:nvPr/>
          </p:nvGrpSpPr>
          <p:grpSpPr>
            <a:xfrm>
              <a:off x="4488300" y="99963"/>
              <a:ext cx="167400" cy="167400"/>
              <a:chOff x="3216925" y="225750"/>
              <a:chExt cx="167400" cy="167400"/>
            </a:xfrm>
          </p:grpSpPr>
          <p:cxnSp>
            <p:nvCxnSpPr>
              <p:cNvPr id="284" name="Google Shape;284;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5" name="Google Shape;285;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6" name="Google Shape;286;p18"/>
            <p:cNvGrpSpPr/>
            <p:nvPr/>
          </p:nvGrpSpPr>
          <p:grpSpPr>
            <a:xfrm>
              <a:off x="138975" y="2475913"/>
              <a:ext cx="167400" cy="167400"/>
              <a:chOff x="3216925" y="225750"/>
              <a:chExt cx="167400" cy="167400"/>
            </a:xfrm>
          </p:grpSpPr>
          <p:cxnSp>
            <p:nvCxnSpPr>
              <p:cNvPr id="287" name="Google Shape;287;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8" name="Google Shape;288;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89" name="Google Shape;289;p18"/>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290;p18"/>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91;p18"/>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 name="Google Shape;292;p18"/>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93" name="Google Shape;293;p18"/>
            <p:cNvGrpSpPr/>
            <p:nvPr/>
          </p:nvGrpSpPr>
          <p:grpSpPr>
            <a:xfrm>
              <a:off x="825029" y="4885065"/>
              <a:ext cx="94726" cy="124298"/>
              <a:chOff x="850570" y="3419250"/>
              <a:chExt cx="59900" cy="78600"/>
            </a:xfrm>
          </p:grpSpPr>
          <p:sp>
            <p:nvSpPr>
              <p:cNvPr id="294" name="Google Shape;294;p18"/>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 name="Google Shape;295;p18"/>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96" name="Google Shape;296;p18"/>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 name="Google Shape;297;p18"/>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 name="Google Shape;298;p18"/>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 name="Google Shape;299;p18"/>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00" name="Google Shape;300;p18"/>
            <p:cNvGrpSpPr/>
            <p:nvPr/>
          </p:nvGrpSpPr>
          <p:grpSpPr>
            <a:xfrm rot="-3599965">
              <a:off x="7375742" y="131504"/>
              <a:ext cx="94724" cy="124296"/>
              <a:chOff x="754200" y="3419250"/>
              <a:chExt cx="59900" cy="78600"/>
            </a:xfrm>
          </p:grpSpPr>
          <p:sp>
            <p:nvSpPr>
              <p:cNvPr id="301" name="Google Shape;301;p1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 name="Google Shape;302;p1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3" name="Google Shape;303;p18"/>
            <p:cNvGrpSpPr/>
            <p:nvPr/>
          </p:nvGrpSpPr>
          <p:grpSpPr>
            <a:xfrm>
              <a:off x="8806813" y="99975"/>
              <a:ext cx="167400" cy="167400"/>
              <a:chOff x="3216925" y="225750"/>
              <a:chExt cx="167400" cy="167400"/>
            </a:xfrm>
          </p:grpSpPr>
          <p:cxnSp>
            <p:nvCxnSpPr>
              <p:cNvPr id="304" name="Google Shape;304;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05" name="Google Shape;305;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06" name="Google Shape;306;p18"/>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 name="Google Shape;307;p18"/>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08" name="Google Shape;308;p18"/>
            <p:cNvGrpSpPr/>
            <p:nvPr/>
          </p:nvGrpSpPr>
          <p:grpSpPr>
            <a:xfrm>
              <a:off x="8806813" y="2488038"/>
              <a:ext cx="167400" cy="167400"/>
              <a:chOff x="3216925" y="225750"/>
              <a:chExt cx="167400" cy="167400"/>
            </a:xfrm>
          </p:grpSpPr>
          <p:cxnSp>
            <p:nvCxnSpPr>
              <p:cNvPr id="309" name="Google Shape;309;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10" name="Google Shape;310;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11" name="Google Shape;311;p18"/>
            <p:cNvGrpSpPr/>
            <p:nvPr/>
          </p:nvGrpSpPr>
          <p:grpSpPr>
            <a:xfrm rot="6300016">
              <a:off x="8897754" y="3251741"/>
              <a:ext cx="94725" cy="124297"/>
              <a:chOff x="754200" y="3419250"/>
              <a:chExt cx="59900" cy="78600"/>
            </a:xfrm>
          </p:grpSpPr>
          <p:sp>
            <p:nvSpPr>
              <p:cNvPr id="312" name="Google Shape;312;p1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 name="Google Shape;313;p1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14" name="Google Shape;314;p18"/>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 name="Google Shape;315;p18"/>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16" name="Google Shape;316;p18"/>
            <p:cNvGrpSpPr/>
            <p:nvPr/>
          </p:nvGrpSpPr>
          <p:grpSpPr>
            <a:xfrm>
              <a:off x="7256729" y="4845940"/>
              <a:ext cx="94726" cy="124298"/>
              <a:chOff x="1043311" y="3419250"/>
              <a:chExt cx="59900" cy="78600"/>
            </a:xfrm>
          </p:grpSpPr>
          <p:sp>
            <p:nvSpPr>
              <p:cNvPr id="317" name="Google Shape;317;p18"/>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 name="Google Shape;318;p18"/>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19" name="Google Shape;319;p18"/>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 name="Google Shape;320;p18"/>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 name="Google Shape;321;p18"/>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 name="Google Shape;322;p18"/>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23" name="Google Shape;323;p18"/>
            <p:cNvGrpSpPr/>
            <p:nvPr/>
          </p:nvGrpSpPr>
          <p:grpSpPr>
            <a:xfrm>
              <a:off x="216500" y="4862425"/>
              <a:ext cx="167400" cy="167400"/>
              <a:chOff x="3216925" y="225750"/>
              <a:chExt cx="167400" cy="167400"/>
            </a:xfrm>
          </p:grpSpPr>
          <p:cxnSp>
            <p:nvCxnSpPr>
              <p:cNvPr id="324" name="Google Shape;324;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25" name="Google Shape;325;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26" name="Google Shape;326;p18"/>
            <p:cNvGrpSpPr/>
            <p:nvPr/>
          </p:nvGrpSpPr>
          <p:grpSpPr>
            <a:xfrm>
              <a:off x="4488300" y="4852438"/>
              <a:ext cx="167400" cy="167400"/>
              <a:chOff x="3216925" y="225750"/>
              <a:chExt cx="167400" cy="167400"/>
            </a:xfrm>
          </p:grpSpPr>
          <p:cxnSp>
            <p:nvCxnSpPr>
              <p:cNvPr id="327" name="Google Shape;327;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28" name="Google Shape;328;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29" name="Google Shape;329;p18"/>
            <p:cNvGrpSpPr/>
            <p:nvPr/>
          </p:nvGrpSpPr>
          <p:grpSpPr>
            <a:xfrm>
              <a:off x="8806813" y="4852450"/>
              <a:ext cx="167400" cy="167400"/>
              <a:chOff x="3216925" y="225750"/>
              <a:chExt cx="167400" cy="167400"/>
            </a:xfrm>
          </p:grpSpPr>
          <p:cxnSp>
            <p:nvCxnSpPr>
              <p:cNvPr id="330" name="Google Shape;330;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31" name="Google Shape;331;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1"/>
        </a:solidFill>
        <a:effectLst/>
      </p:bgPr>
    </p:bg>
    <p:spTree>
      <p:nvGrpSpPr>
        <p:cNvPr id="1" name="Shape 332"/>
        <p:cNvGrpSpPr/>
        <p:nvPr/>
      </p:nvGrpSpPr>
      <p:grpSpPr>
        <a:xfrm>
          <a:off x="0" y="0"/>
          <a:ext cx="0" cy="0"/>
          <a:chOff x="0" y="0"/>
          <a:chExt cx="0" cy="0"/>
        </a:xfrm>
      </p:grpSpPr>
      <p:sp>
        <p:nvSpPr>
          <p:cNvPr id="333" name="Google Shape;333;p19"/>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34" name="Google Shape;334;p19"/>
          <p:cNvPicPr preferRelativeResize="0"/>
          <p:nvPr/>
        </p:nvPicPr>
        <p:blipFill>
          <a:blip r:embed="rId2">
            <a:alphaModFix/>
          </a:blip>
          <a:stretch>
            <a:fillRect/>
          </a:stretch>
        </p:blipFill>
        <p:spPr>
          <a:xfrm>
            <a:off x="7710450" y="-765438"/>
            <a:ext cx="2143799" cy="2146949"/>
          </a:xfrm>
          <a:prstGeom prst="rect">
            <a:avLst/>
          </a:prstGeom>
          <a:noFill/>
          <a:ln>
            <a:noFill/>
          </a:ln>
        </p:spPr>
      </p:pic>
      <p:pic>
        <p:nvPicPr>
          <p:cNvPr id="335" name="Google Shape;335;p19"/>
          <p:cNvPicPr preferRelativeResize="0"/>
          <p:nvPr/>
        </p:nvPicPr>
        <p:blipFill>
          <a:blip r:embed="rId2">
            <a:alphaModFix/>
          </a:blip>
          <a:stretch>
            <a:fillRect/>
          </a:stretch>
        </p:blipFill>
        <p:spPr>
          <a:xfrm>
            <a:off x="7786650" y="3838212"/>
            <a:ext cx="2143799" cy="2146949"/>
          </a:xfrm>
          <a:prstGeom prst="rect">
            <a:avLst/>
          </a:prstGeom>
          <a:noFill/>
          <a:ln>
            <a:noFill/>
          </a:ln>
        </p:spPr>
      </p:pic>
      <p:sp>
        <p:nvSpPr>
          <p:cNvPr id="336" name="Google Shape;336;p19"/>
          <p:cNvSpPr txBox="1">
            <a:spLocks noGrp="1"/>
          </p:cNvSpPr>
          <p:nvPr>
            <p:ph type="title"/>
          </p:nvPr>
        </p:nvSpPr>
        <p:spPr>
          <a:xfrm>
            <a:off x="720000" y="540000"/>
            <a:ext cx="51153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337" name="Google Shape;337;p19"/>
          <p:cNvSpPr txBox="1">
            <a:spLocks noGrp="1"/>
          </p:cNvSpPr>
          <p:nvPr>
            <p:ph type="body" idx="1"/>
          </p:nvPr>
        </p:nvSpPr>
        <p:spPr>
          <a:xfrm>
            <a:off x="720000" y="1305300"/>
            <a:ext cx="3852000" cy="25329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grpSp>
        <p:nvGrpSpPr>
          <p:cNvPr id="338" name="Google Shape;338;p19"/>
          <p:cNvGrpSpPr/>
          <p:nvPr/>
        </p:nvGrpSpPr>
        <p:grpSpPr>
          <a:xfrm rot="10800000">
            <a:off x="8756443" y="4862848"/>
            <a:ext cx="167400" cy="167400"/>
            <a:chOff x="3216925" y="225750"/>
            <a:chExt cx="167400" cy="167400"/>
          </a:xfrm>
        </p:grpSpPr>
        <p:cxnSp>
          <p:nvCxnSpPr>
            <p:cNvPr id="339" name="Google Shape;339;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40" name="Google Shape;340;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41" name="Google Shape;341;p19"/>
          <p:cNvGrpSpPr/>
          <p:nvPr/>
        </p:nvGrpSpPr>
        <p:grpSpPr>
          <a:xfrm rot="10800000">
            <a:off x="4484643" y="4872835"/>
            <a:ext cx="167400" cy="167400"/>
            <a:chOff x="3216925" y="225750"/>
            <a:chExt cx="167400" cy="167400"/>
          </a:xfrm>
        </p:grpSpPr>
        <p:cxnSp>
          <p:nvCxnSpPr>
            <p:cNvPr id="342" name="Google Shape;342;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43" name="Google Shape;343;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44" name="Google Shape;344;p19"/>
          <p:cNvSpPr/>
          <p:nvPr/>
        </p:nvSpPr>
        <p:spPr>
          <a:xfrm rot="10800000">
            <a:off x="7152943" y="4714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 name="Google Shape;345;p19"/>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 name="Google Shape;346;p19"/>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 name="Google Shape;347;p19"/>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48" name="Google Shape;348;p19"/>
          <p:cNvGrpSpPr/>
          <p:nvPr/>
        </p:nvGrpSpPr>
        <p:grpSpPr>
          <a:xfrm rot="10800000">
            <a:off x="166131" y="4872823"/>
            <a:ext cx="167400" cy="167400"/>
            <a:chOff x="3216925" y="225750"/>
            <a:chExt cx="167400" cy="167400"/>
          </a:xfrm>
        </p:grpSpPr>
        <p:cxnSp>
          <p:nvCxnSpPr>
            <p:cNvPr id="349" name="Google Shape;349;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50" name="Google Shape;350;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51" name="Google Shape;351;p19"/>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 name="Google Shape;352;p19"/>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53" name="Google Shape;353;p19"/>
          <p:cNvGrpSpPr/>
          <p:nvPr/>
        </p:nvGrpSpPr>
        <p:grpSpPr>
          <a:xfrm rot="10800000">
            <a:off x="166131" y="2484760"/>
            <a:ext cx="167400" cy="167400"/>
            <a:chOff x="3216925" y="225750"/>
            <a:chExt cx="167400" cy="167400"/>
          </a:xfrm>
        </p:grpSpPr>
        <p:cxnSp>
          <p:nvCxnSpPr>
            <p:cNvPr id="354" name="Google Shape;354;p19"/>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355" name="Google Shape;355;p19"/>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356" name="Google Shape;356;p19"/>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 name="Google Shape;357;p19"/>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 name="Google Shape;358;p19"/>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 name="Google Shape;359;p19"/>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 name="Google Shape;360;p19"/>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 name="Google Shape;361;p19"/>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62" name="Google Shape;362;p19"/>
          <p:cNvGrpSpPr/>
          <p:nvPr/>
        </p:nvGrpSpPr>
        <p:grpSpPr>
          <a:xfrm rot="10800000">
            <a:off x="8756443" y="110373"/>
            <a:ext cx="167400" cy="167400"/>
            <a:chOff x="3216925" y="225750"/>
            <a:chExt cx="167400" cy="167400"/>
          </a:xfrm>
        </p:grpSpPr>
        <p:cxnSp>
          <p:nvCxnSpPr>
            <p:cNvPr id="363" name="Google Shape;363;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4" name="Google Shape;364;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5" name="Google Shape;365;p19"/>
          <p:cNvGrpSpPr/>
          <p:nvPr/>
        </p:nvGrpSpPr>
        <p:grpSpPr>
          <a:xfrm rot="10800000">
            <a:off x="4484643" y="120360"/>
            <a:ext cx="167400" cy="167400"/>
            <a:chOff x="3216925" y="225750"/>
            <a:chExt cx="167400" cy="167400"/>
          </a:xfrm>
        </p:grpSpPr>
        <p:cxnSp>
          <p:nvCxnSpPr>
            <p:cNvPr id="366" name="Google Shape;366;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7" name="Google Shape;367;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8" name="Google Shape;368;p19"/>
          <p:cNvGrpSpPr/>
          <p:nvPr/>
        </p:nvGrpSpPr>
        <p:grpSpPr>
          <a:xfrm rot="10800000">
            <a:off x="166131" y="120348"/>
            <a:ext cx="167400" cy="167400"/>
            <a:chOff x="3216925" y="225750"/>
            <a:chExt cx="167400" cy="167400"/>
          </a:xfrm>
        </p:grpSpPr>
        <p:cxnSp>
          <p:nvCxnSpPr>
            <p:cNvPr id="369" name="Google Shape;369;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70" name="Google Shape;370;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71" name="Google Shape;371;p19"/>
          <p:cNvGrpSpPr/>
          <p:nvPr/>
        </p:nvGrpSpPr>
        <p:grpSpPr>
          <a:xfrm rot="10800000">
            <a:off x="2325387" y="120348"/>
            <a:ext cx="167400" cy="167400"/>
            <a:chOff x="3216925" y="225750"/>
            <a:chExt cx="167400" cy="167400"/>
          </a:xfrm>
        </p:grpSpPr>
        <p:cxnSp>
          <p:nvCxnSpPr>
            <p:cNvPr id="372" name="Google Shape;372;p19"/>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373" name="Google Shape;373;p19"/>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374" name="Google Shape;374;p19"/>
          <p:cNvGrpSpPr/>
          <p:nvPr/>
        </p:nvGrpSpPr>
        <p:grpSpPr>
          <a:xfrm rot="10800000">
            <a:off x="2325387" y="4872823"/>
            <a:ext cx="167400" cy="167400"/>
            <a:chOff x="3216925" y="225750"/>
            <a:chExt cx="167400" cy="167400"/>
          </a:xfrm>
        </p:grpSpPr>
        <p:cxnSp>
          <p:nvCxnSpPr>
            <p:cNvPr id="375" name="Google Shape;375;p19"/>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376" name="Google Shape;376;p19"/>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377" name="Google Shape;377;p19"/>
          <p:cNvGrpSpPr/>
          <p:nvPr/>
        </p:nvGrpSpPr>
        <p:grpSpPr>
          <a:xfrm rot="10800000">
            <a:off x="6620543" y="120348"/>
            <a:ext cx="167400" cy="167400"/>
            <a:chOff x="3216925" y="225750"/>
            <a:chExt cx="167400" cy="167400"/>
          </a:xfrm>
        </p:grpSpPr>
        <p:cxnSp>
          <p:nvCxnSpPr>
            <p:cNvPr id="378" name="Google Shape;378;p19"/>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379" name="Google Shape;379;p19"/>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380" name="Google Shape;380;p19"/>
          <p:cNvGrpSpPr/>
          <p:nvPr/>
        </p:nvGrpSpPr>
        <p:grpSpPr>
          <a:xfrm rot="10800000">
            <a:off x="6620543" y="4872823"/>
            <a:ext cx="167400" cy="167400"/>
            <a:chOff x="3216925" y="225750"/>
            <a:chExt cx="167400" cy="167400"/>
          </a:xfrm>
        </p:grpSpPr>
        <p:cxnSp>
          <p:nvCxnSpPr>
            <p:cNvPr id="381" name="Google Shape;381;p19"/>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382" name="Google Shape;382;p19"/>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383"/>
        <p:cNvGrpSpPr/>
        <p:nvPr/>
      </p:nvGrpSpPr>
      <p:grpSpPr>
        <a:xfrm>
          <a:off x="0" y="0"/>
          <a:ext cx="0" cy="0"/>
          <a:chOff x="0" y="0"/>
          <a:chExt cx="0" cy="0"/>
        </a:xfrm>
      </p:grpSpPr>
      <p:sp>
        <p:nvSpPr>
          <p:cNvPr id="384" name="Google Shape;384;p20"/>
          <p:cNvSpPr/>
          <p:nvPr/>
        </p:nvSpPr>
        <p:spPr>
          <a:xfrm>
            <a:off x="2899352" y="91675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385" name="Google Shape;385;p20"/>
          <p:cNvPicPr preferRelativeResize="0"/>
          <p:nvPr/>
        </p:nvPicPr>
        <p:blipFill>
          <a:blip r:embed="rId2">
            <a:alphaModFix/>
          </a:blip>
          <a:stretch>
            <a:fillRect/>
          </a:stretch>
        </p:blipFill>
        <p:spPr>
          <a:xfrm>
            <a:off x="6991925" y="2996550"/>
            <a:ext cx="2143799" cy="2146949"/>
          </a:xfrm>
          <a:prstGeom prst="rect">
            <a:avLst/>
          </a:prstGeom>
          <a:noFill/>
          <a:ln>
            <a:noFill/>
          </a:ln>
        </p:spPr>
      </p:pic>
      <p:pic>
        <p:nvPicPr>
          <p:cNvPr id="386" name="Google Shape;386;p20"/>
          <p:cNvPicPr preferRelativeResize="0"/>
          <p:nvPr/>
        </p:nvPicPr>
        <p:blipFill>
          <a:blip r:embed="rId2">
            <a:alphaModFix/>
          </a:blip>
          <a:stretch>
            <a:fillRect/>
          </a:stretch>
        </p:blipFill>
        <p:spPr>
          <a:xfrm>
            <a:off x="0" y="0"/>
            <a:ext cx="2143799" cy="2146949"/>
          </a:xfrm>
          <a:prstGeom prst="rect">
            <a:avLst/>
          </a:prstGeom>
          <a:noFill/>
          <a:ln>
            <a:noFill/>
          </a:ln>
        </p:spPr>
      </p:pic>
      <p:pic>
        <p:nvPicPr>
          <p:cNvPr id="387" name="Google Shape;387;p20"/>
          <p:cNvPicPr preferRelativeResize="0"/>
          <p:nvPr/>
        </p:nvPicPr>
        <p:blipFill>
          <a:blip r:embed="rId2">
            <a:alphaModFix/>
          </a:blip>
          <a:stretch>
            <a:fillRect/>
          </a:stretch>
        </p:blipFill>
        <p:spPr>
          <a:xfrm>
            <a:off x="6280075" y="540000"/>
            <a:ext cx="2143799" cy="2146949"/>
          </a:xfrm>
          <a:prstGeom prst="rect">
            <a:avLst/>
          </a:prstGeom>
          <a:noFill/>
          <a:ln>
            <a:noFill/>
          </a:ln>
        </p:spPr>
      </p:pic>
      <p:pic>
        <p:nvPicPr>
          <p:cNvPr id="388" name="Google Shape;388;p20"/>
          <p:cNvPicPr preferRelativeResize="0"/>
          <p:nvPr/>
        </p:nvPicPr>
        <p:blipFill>
          <a:blip r:embed="rId2">
            <a:alphaModFix/>
          </a:blip>
          <a:stretch>
            <a:fillRect/>
          </a:stretch>
        </p:blipFill>
        <p:spPr>
          <a:xfrm>
            <a:off x="720000" y="2514525"/>
            <a:ext cx="2143799" cy="2146949"/>
          </a:xfrm>
          <a:prstGeom prst="rect">
            <a:avLst/>
          </a:prstGeom>
          <a:noFill/>
          <a:ln>
            <a:noFill/>
          </a:ln>
        </p:spPr>
      </p:pic>
      <p:grpSp>
        <p:nvGrpSpPr>
          <p:cNvPr id="389" name="Google Shape;389;p20"/>
          <p:cNvGrpSpPr/>
          <p:nvPr/>
        </p:nvGrpSpPr>
        <p:grpSpPr>
          <a:xfrm>
            <a:off x="505975" y="326568"/>
            <a:ext cx="7870200" cy="4288800"/>
            <a:chOff x="505975" y="326568"/>
            <a:chExt cx="7870200" cy="4288800"/>
          </a:xfrm>
        </p:grpSpPr>
        <p:grpSp>
          <p:nvGrpSpPr>
            <p:cNvPr id="390" name="Google Shape;390;p20"/>
            <p:cNvGrpSpPr/>
            <p:nvPr/>
          </p:nvGrpSpPr>
          <p:grpSpPr>
            <a:xfrm>
              <a:off x="734575" y="326568"/>
              <a:ext cx="7641600" cy="4288800"/>
              <a:chOff x="734575" y="326568"/>
              <a:chExt cx="7641600" cy="4288800"/>
            </a:xfrm>
          </p:grpSpPr>
          <p:grpSp>
            <p:nvGrpSpPr>
              <p:cNvPr id="391" name="Google Shape;391;p20"/>
              <p:cNvGrpSpPr/>
              <p:nvPr/>
            </p:nvGrpSpPr>
            <p:grpSpPr>
              <a:xfrm>
                <a:off x="2143800" y="540000"/>
                <a:ext cx="167400" cy="167400"/>
                <a:chOff x="3216925" y="225750"/>
                <a:chExt cx="167400" cy="167400"/>
              </a:xfrm>
            </p:grpSpPr>
            <p:cxnSp>
              <p:nvCxnSpPr>
                <p:cNvPr id="392" name="Google Shape;392;p2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93" name="Google Shape;393;p2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94" name="Google Shape;394;p20"/>
              <p:cNvSpPr/>
              <p:nvPr/>
            </p:nvSpPr>
            <p:spPr>
              <a:xfrm>
                <a:off x="2334775" y="859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95" name="Google Shape;395;p20"/>
              <p:cNvGrpSpPr/>
              <p:nvPr/>
            </p:nvGrpSpPr>
            <p:grpSpPr>
              <a:xfrm>
                <a:off x="6457100" y="4435950"/>
                <a:ext cx="167400" cy="167400"/>
                <a:chOff x="3216925" y="225750"/>
                <a:chExt cx="167400" cy="167400"/>
              </a:xfrm>
            </p:grpSpPr>
            <p:cxnSp>
              <p:nvCxnSpPr>
                <p:cNvPr id="396" name="Google Shape;396;p2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97" name="Google Shape;397;p2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98" name="Google Shape;398;p20"/>
              <p:cNvSpPr/>
              <p:nvPr/>
            </p:nvSpPr>
            <p:spPr>
              <a:xfrm>
                <a:off x="2487175" y="3265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 name="Google Shape;399;p20"/>
              <p:cNvSpPr/>
              <p:nvPr/>
            </p:nvSpPr>
            <p:spPr>
              <a:xfrm>
                <a:off x="6068575" y="478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 name="Google Shape;400;p20"/>
              <p:cNvSpPr/>
              <p:nvPr/>
            </p:nvSpPr>
            <p:spPr>
              <a:xfrm>
                <a:off x="6220975" y="7075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 name="Google Shape;401;p20"/>
              <p:cNvSpPr/>
              <p:nvPr/>
            </p:nvSpPr>
            <p:spPr>
              <a:xfrm>
                <a:off x="83545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 name="Google Shape;402;p20"/>
              <p:cNvSpPr/>
              <p:nvPr/>
            </p:nvSpPr>
            <p:spPr>
              <a:xfrm>
                <a:off x="6830575" y="42127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 name="Google Shape;403;p20"/>
              <p:cNvSpPr/>
              <p:nvPr/>
            </p:nvSpPr>
            <p:spPr>
              <a:xfrm>
                <a:off x="734575" y="45937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04" name="Google Shape;404;p20"/>
            <p:cNvSpPr/>
            <p:nvPr/>
          </p:nvSpPr>
          <p:spPr>
            <a:xfrm>
              <a:off x="505975" y="41365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05" name="Google Shape;405;p20"/>
          <p:cNvSpPr txBox="1">
            <a:spLocks noGrp="1"/>
          </p:cNvSpPr>
          <p:nvPr>
            <p:ph type="title"/>
          </p:nvPr>
        </p:nvSpPr>
        <p:spPr>
          <a:xfrm>
            <a:off x="1132975" y="1204950"/>
            <a:ext cx="6878100" cy="27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96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406"/>
        <p:cNvGrpSpPr/>
        <p:nvPr/>
      </p:nvGrpSpPr>
      <p:grpSpPr>
        <a:xfrm>
          <a:off x="0" y="0"/>
          <a:ext cx="0" cy="0"/>
          <a:chOff x="0" y="0"/>
          <a:chExt cx="0" cy="0"/>
        </a:xfrm>
      </p:grpSpPr>
      <p:sp>
        <p:nvSpPr>
          <p:cNvPr id="407" name="Google Shape;407;p21"/>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 name="Google Shape;408;p21"/>
          <p:cNvSpPr/>
          <p:nvPr/>
        </p:nvSpPr>
        <p:spPr>
          <a:xfrm rot="2700000">
            <a:off x="-912301" y="-721915"/>
            <a:ext cx="3345240" cy="330983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409" name="Google Shape;409;p21"/>
          <p:cNvSpPr/>
          <p:nvPr/>
        </p:nvSpPr>
        <p:spPr>
          <a:xfrm rot="5400000">
            <a:off x="6487203" y="246443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410" name="Google Shape;410;p21"/>
          <p:cNvPicPr preferRelativeResize="0"/>
          <p:nvPr/>
        </p:nvPicPr>
        <p:blipFill>
          <a:blip r:embed="rId2">
            <a:alphaModFix/>
          </a:blip>
          <a:stretch>
            <a:fillRect/>
          </a:stretch>
        </p:blipFill>
        <p:spPr>
          <a:xfrm>
            <a:off x="-351900" y="-140463"/>
            <a:ext cx="2143799" cy="2146949"/>
          </a:xfrm>
          <a:prstGeom prst="rect">
            <a:avLst/>
          </a:prstGeom>
          <a:noFill/>
          <a:ln>
            <a:noFill/>
          </a:ln>
        </p:spPr>
      </p:pic>
      <p:grpSp>
        <p:nvGrpSpPr>
          <p:cNvPr id="411" name="Google Shape;411;p21"/>
          <p:cNvGrpSpPr/>
          <p:nvPr/>
        </p:nvGrpSpPr>
        <p:grpSpPr>
          <a:xfrm>
            <a:off x="166131" y="110373"/>
            <a:ext cx="8837213" cy="4930707"/>
            <a:chOff x="166131" y="110373"/>
            <a:chExt cx="8837213" cy="4930707"/>
          </a:xfrm>
        </p:grpSpPr>
        <p:grpSp>
          <p:nvGrpSpPr>
            <p:cNvPr id="412" name="Google Shape;412;p21"/>
            <p:cNvGrpSpPr/>
            <p:nvPr/>
          </p:nvGrpSpPr>
          <p:grpSpPr>
            <a:xfrm rot="10800000">
              <a:off x="8756443" y="4862848"/>
              <a:ext cx="167400" cy="167400"/>
              <a:chOff x="3216925" y="225750"/>
              <a:chExt cx="167400" cy="167400"/>
            </a:xfrm>
          </p:grpSpPr>
          <p:cxnSp>
            <p:nvCxnSpPr>
              <p:cNvPr id="413" name="Google Shape;413;p2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14" name="Google Shape;414;p2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15" name="Google Shape;415;p21"/>
            <p:cNvGrpSpPr/>
            <p:nvPr/>
          </p:nvGrpSpPr>
          <p:grpSpPr>
            <a:xfrm rot="10800000">
              <a:off x="4484643" y="4872835"/>
              <a:ext cx="167400" cy="167400"/>
              <a:chOff x="3216925" y="225750"/>
              <a:chExt cx="167400" cy="167400"/>
            </a:xfrm>
          </p:grpSpPr>
          <p:cxnSp>
            <p:nvCxnSpPr>
              <p:cNvPr id="416" name="Google Shape;416;p2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17" name="Google Shape;417;p2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18" name="Google Shape;418;p21"/>
            <p:cNvGrpSpPr/>
            <p:nvPr/>
          </p:nvGrpSpPr>
          <p:grpSpPr>
            <a:xfrm rot="10800000">
              <a:off x="8833968" y="2496885"/>
              <a:ext cx="167400" cy="167400"/>
              <a:chOff x="3216925" y="225750"/>
              <a:chExt cx="167400" cy="167400"/>
            </a:xfrm>
          </p:grpSpPr>
          <p:cxnSp>
            <p:nvCxnSpPr>
              <p:cNvPr id="419" name="Google Shape;419;p21"/>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420" name="Google Shape;420;p21"/>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421" name="Google Shape;421;p21"/>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 name="Google Shape;422;p21"/>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 name="Google Shape;423;p21"/>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 name="Google Shape;424;p21"/>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 name="Google Shape;425;p21"/>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 name="Google Shape;426;p21"/>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 name="Google Shape;427;p21"/>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 name="Google Shape;428;p21"/>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29" name="Google Shape;429;p21"/>
            <p:cNvGrpSpPr/>
            <p:nvPr/>
          </p:nvGrpSpPr>
          <p:grpSpPr>
            <a:xfrm rot="10800000">
              <a:off x="166131" y="4872823"/>
              <a:ext cx="167400" cy="167400"/>
              <a:chOff x="3216925" y="225750"/>
              <a:chExt cx="167400" cy="167400"/>
            </a:xfrm>
          </p:grpSpPr>
          <p:cxnSp>
            <p:nvCxnSpPr>
              <p:cNvPr id="430" name="Google Shape;430;p2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31" name="Google Shape;431;p2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432" name="Google Shape;432;p21"/>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 name="Google Shape;433;p21"/>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34" name="Google Shape;434;p21"/>
            <p:cNvGrpSpPr/>
            <p:nvPr/>
          </p:nvGrpSpPr>
          <p:grpSpPr>
            <a:xfrm rot="10800000">
              <a:off x="166131" y="2484760"/>
              <a:ext cx="167400" cy="167400"/>
              <a:chOff x="3216925" y="225750"/>
              <a:chExt cx="167400" cy="167400"/>
            </a:xfrm>
          </p:grpSpPr>
          <p:cxnSp>
            <p:nvCxnSpPr>
              <p:cNvPr id="435" name="Google Shape;435;p21"/>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436" name="Google Shape;436;p21"/>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437" name="Google Shape;437;p21"/>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 name="Google Shape;438;p21"/>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9" name="Google Shape;439;p21"/>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0" name="Google Shape;440;p21"/>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1" name="Google Shape;441;p21"/>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2" name="Google Shape;442;p21"/>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43" name="Google Shape;443;p21"/>
            <p:cNvGrpSpPr/>
            <p:nvPr/>
          </p:nvGrpSpPr>
          <p:grpSpPr>
            <a:xfrm rot="10800000">
              <a:off x="8756443" y="110373"/>
              <a:ext cx="167400" cy="167400"/>
              <a:chOff x="3216925" y="225750"/>
              <a:chExt cx="167400" cy="167400"/>
            </a:xfrm>
          </p:grpSpPr>
          <p:cxnSp>
            <p:nvCxnSpPr>
              <p:cNvPr id="444" name="Google Shape;444;p2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45" name="Google Shape;445;p2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46" name="Google Shape;446;p21"/>
            <p:cNvGrpSpPr/>
            <p:nvPr/>
          </p:nvGrpSpPr>
          <p:grpSpPr>
            <a:xfrm rot="10800000">
              <a:off x="4484643" y="120360"/>
              <a:ext cx="167400" cy="167400"/>
              <a:chOff x="3216925" y="225750"/>
              <a:chExt cx="167400" cy="167400"/>
            </a:xfrm>
          </p:grpSpPr>
          <p:cxnSp>
            <p:nvCxnSpPr>
              <p:cNvPr id="447" name="Google Shape;447;p2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48" name="Google Shape;448;p2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49" name="Google Shape;449;p21"/>
            <p:cNvGrpSpPr/>
            <p:nvPr/>
          </p:nvGrpSpPr>
          <p:grpSpPr>
            <a:xfrm rot="10800000">
              <a:off x="166131" y="120348"/>
              <a:ext cx="167400" cy="167400"/>
              <a:chOff x="3216925" y="225750"/>
              <a:chExt cx="167400" cy="167400"/>
            </a:xfrm>
          </p:grpSpPr>
          <p:cxnSp>
            <p:nvCxnSpPr>
              <p:cNvPr id="450" name="Google Shape;450;p2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51" name="Google Shape;451;p2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52" name="Google Shape;452;p21"/>
            <p:cNvGrpSpPr/>
            <p:nvPr/>
          </p:nvGrpSpPr>
          <p:grpSpPr>
            <a:xfrm rot="10800000">
              <a:off x="2325387" y="120348"/>
              <a:ext cx="167400" cy="167400"/>
              <a:chOff x="3216925" y="225750"/>
              <a:chExt cx="167400" cy="167400"/>
            </a:xfrm>
          </p:grpSpPr>
          <p:cxnSp>
            <p:nvCxnSpPr>
              <p:cNvPr id="453" name="Google Shape;453;p21"/>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454" name="Google Shape;454;p21"/>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455" name="Google Shape;455;p21"/>
            <p:cNvGrpSpPr/>
            <p:nvPr/>
          </p:nvGrpSpPr>
          <p:grpSpPr>
            <a:xfrm rot="10800000">
              <a:off x="2325387" y="4872823"/>
              <a:ext cx="167400" cy="167400"/>
              <a:chOff x="3216925" y="225750"/>
              <a:chExt cx="167400" cy="167400"/>
            </a:xfrm>
          </p:grpSpPr>
          <p:cxnSp>
            <p:nvCxnSpPr>
              <p:cNvPr id="456" name="Google Shape;456;p21"/>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457" name="Google Shape;457;p21"/>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458" name="Google Shape;458;p21"/>
            <p:cNvGrpSpPr/>
            <p:nvPr/>
          </p:nvGrpSpPr>
          <p:grpSpPr>
            <a:xfrm rot="10800000">
              <a:off x="6620543" y="120348"/>
              <a:ext cx="167400" cy="167400"/>
              <a:chOff x="3216925" y="225750"/>
              <a:chExt cx="167400" cy="167400"/>
            </a:xfrm>
          </p:grpSpPr>
          <p:cxnSp>
            <p:nvCxnSpPr>
              <p:cNvPr id="459" name="Google Shape;459;p21"/>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460" name="Google Shape;460;p21"/>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461" name="Google Shape;461;p21"/>
            <p:cNvGrpSpPr/>
            <p:nvPr/>
          </p:nvGrpSpPr>
          <p:grpSpPr>
            <a:xfrm rot="10800000">
              <a:off x="6620543" y="4872823"/>
              <a:ext cx="167400" cy="167400"/>
              <a:chOff x="3216925" y="225750"/>
              <a:chExt cx="167400" cy="167400"/>
            </a:xfrm>
          </p:grpSpPr>
          <p:cxnSp>
            <p:nvCxnSpPr>
              <p:cNvPr id="462" name="Google Shape;462;p21"/>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463" name="Google Shape;463;p21"/>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
        <p:nvSpPr>
          <p:cNvPr id="464" name="Google Shape;464;p21"/>
          <p:cNvSpPr txBox="1">
            <a:spLocks noGrp="1"/>
          </p:cNvSpPr>
          <p:nvPr>
            <p:ph type="title"/>
          </p:nvPr>
        </p:nvSpPr>
        <p:spPr>
          <a:xfrm>
            <a:off x="1373150" y="1523700"/>
            <a:ext cx="4423500" cy="841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600"/>
              <a:buNone/>
              <a:defRPr sz="4000">
                <a:solidFill>
                  <a:schemeClr val="dk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65" name="Google Shape;465;p21"/>
          <p:cNvSpPr txBox="1">
            <a:spLocks noGrp="1"/>
          </p:cNvSpPr>
          <p:nvPr>
            <p:ph type="subTitle" idx="1"/>
          </p:nvPr>
        </p:nvSpPr>
        <p:spPr>
          <a:xfrm>
            <a:off x="1373150" y="2365500"/>
            <a:ext cx="4423500" cy="12543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6"/>
        <p:cNvGrpSpPr/>
        <p:nvPr/>
      </p:nvGrpSpPr>
      <p:grpSpPr>
        <a:xfrm>
          <a:off x="0" y="0"/>
          <a:ext cx="0" cy="0"/>
          <a:chOff x="0" y="0"/>
          <a:chExt cx="0" cy="0"/>
        </a:xfrm>
      </p:grpSpPr>
      <p:sp>
        <p:nvSpPr>
          <p:cNvPr id="467" name="Google Shape;467;p22"/>
          <p:cNvSpPr/>
          <p:nvPr/>
        </p:nvSpPr>
        <p:spPr>
          <a:xfrm>
            <a:off x="-560273" y="27890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468" name="Google Shape;468;p22"/>
          <p:cNvSpPr/>
          <p:nvPr/>
        </p:nvSpPr>
        <p:spPr>
          <a:xfrm>
            <a:off x="439325" y="3214700"/>
            <a:ext cx="5786100" cy="15444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9" name="Google Shape;469;p22"/>
          <p:cNvSpPr/>
          <p:nvPr/>
        </p:nvSpPr>
        <p:spPr>
          <a:xfrm>
            <a:off x="6930477" y="-282823"/>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470" name="Google Shape;470;p22"/>
          <p:cNvGrpSpPr/>
          <p:nvPr/>
        </p:nvGrpSpPr>
        <p:grpSpPr>
          <a:xfrm>
            <a:off x="166131" y="110373"/>
            <a:ext cx="8837213" cy="4930707"/>
            <a:chOff x="166131" y="110373"/>
            <a:chExt cx="8837213" cy="4930707"/>
          </a:xfrm>
        </p:grpSpPr>
        <p:grpSp>
          <p:nvGrpSpPr>
            <p:cNvPr id="471" name="Google Shape;471;p22"/>
            <p:cNvGrpSpPr/>
            <p:nvPr/>
          </p:nvGrpSpPr>
          <p:grpSpPr>
            <a:xfrm rot="10800000">
              <a:off x="8756443" y="4862848"/>
              <a:ext cx="167400" cy="167400"/>
              <a:chOff x="3216925" y="225750"/>
              <a:chExt cx="167400" cy="167400"/>
            </a:xfrm>
          </p:grpSpPr>
          <p:cxnSp>
            <p:nvCxnSpPr>
              <p:cNvPr id="472" name="Google Shape;472;p2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73" name="Google Shape;473;p2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74" name="Google Shape;474;p22"/>
            <p:cNvGrpSpPr/>
            <p:nvPr/>
          </p:nvGrpSpPr>
          <p:grpSpPr>
            <a:xfrm rot="10800000">
              <a:off x="4484643" y="4872835"/>
              <a:ext cx="167400" cy="167400"/>
              <a:chOff x="3216925" y="225750"/>
              <a:chExt cx="167400" cy="167400"/>
            </a:xfrm>
          </p:grpSpPr>
          <p:cxnSp>
            <p:nvCxnSpPr>
              <p:cNvPr id="475" name="Google Shape;475;p2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76" name="Google Shape;476;p2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77" name="Google Shape;477;p22"/>
            <p:cNvGrpSpPr/>
            <p:nvPr/>
          </p:nvGrpSpPr>
          <p:grpSpPr>
            <a:xfrm rot="10800000">
              <a:off x="8833968" y="2496885"/>
              <a:ext cx="167400" cy="167400"/>
              <a:chOff x="3216925" y="225750"/>
              <a:chExt cx="167400" cy="167400"/>
            </a:xfrm>
          </p:grpSpPr>
          <p:cxnSp>
            <p:nvCxnSpPr>
              <p:cNvPr id="478" name="Google Shape;478;p22"/>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479" name="Google Shape;479;p22"/>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480" name="Google Shape;480;p22"/>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 name="Google Shape;481;p22"/>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 name="Google Shape;482;p22"/>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 name="Google Shape;483;p22"/>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 name="Google Shape;484;p22"/>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 name="Google Shape;485;p22"/>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 name="Google Shape;486;p22"/>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 name="Google Shape;487;p22"/>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88" name="Google Shape;488;p22"/>
            <p:cNvGrpSpPr/>
            <p:nvPr/>
          </p:nvGrpSpPr>
          <p:grpSpPr>
            <a:xfrm rot="10800000">
              <a:off x="166131" y="4872823"/>
              <a:ext cx="167400" cy="167400"/>
              <a:chOff x="3216925" y="225750"/>
              <a:chExt cx="167400" cy="167400"/>
            </a:xfrm>
          </p:grpSpPr>
          <p:cxnSp>
            <p:nvCxnSpPr>
              <p:cNvPr id="489" name="Google Shape;489;p2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90" name="Google Shape;490;p2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491" name="Google Shape;491;p22"/>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 name="Google Shape;492;p22"/>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93" name="Google Shape;493;p22"/>
            <p:cNvGrpSpPr/>
            <p:nvPr/>
          </p:nvGrpSpPr>
          <p:grpSpPr>
            <a:xfrm rot="10800000">
              <a:off x="166131" y="2484760"/>
              <a:ext cx="167400" cy="167400"/>
              <a:chOff x="3216925" y="225750"/>
              <a:chExt cx="167400" cy="167400"/>
            </a:xfrm>
          </p:grpSpPr>
          <p:cxnSp>
            <p:nvCxnSpPr>
              <p:cNvPr id="494" name="Google Shape;494;p22"/>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495" name="Google Shape;495;p22"/>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496" name="Google Shape;496;p22"/>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7" name="Google Shape;497;p22"/>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8" name="Google Shape;498;p22"/>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9" name="Google Shape;499;p22"/>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0" name="Google Shape;500;p22"/>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1" name="Google Shape;501;p22"/>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02" name="Google Shape;502;p22"/>
            <p:cNvGrpSpPr/>
            <p:nvPr/>
          </p:nvGrpSpPr>
          <p:grpSpPr>
            <a:xfrm rot="10800000">
              <a:off x="8756443" y="110373"/>
              <a:ext cx="167400" cy="167400"/>
              <a:chOff x="3216925" y="225750"/>
              <a:chExt cx="167400" cy="167400"/>
            </a:xfrm>
          </p:grpSpPr>
          <p:cxnSp>
            <p:nvCxnSpPr>
              <p:cNvPr id="503" name="Google Shape;503;p2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04" name="Google Shape;504;p2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05" name="Google Shape;505;p22"/>
            <p:cNvGrpSpPr/>
            <p:nvPr/>
          </p:nvGrpSpPr>
          <p:grpSpPr>
            <a:xfrm rot="10800000">
              <a:off x="4484643" y="120360"/>
              <a:ext cx="167400" cy="167400"/>
              <a:chOff x="3216925" y="225750"/>
              <a:chExt cx="167400" cy="167400"/>
            </a:xfrm>
          </p:grpSpPr>
          <p:cxnSp>
            <p:nvCxnSpPr>
              <p:cNvPr id="506" name="Google Shape;506;p2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07" name="Google Shape;507;p2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08" name="Google Shape;508;p22"/>
            <p:cNvGrpSpPr/>
            <p:nvPr/>
          </p:nvGrpSpPr>
          <p:grpSpPr>
            <a:xfrm rot="10800000">
              <a:off x="166131" y="120348"/>
              <a:ext cx="167400" cy="167400"/>
              <a:chOff x="3216925" y="225750"/>
              <a:chExt cx="167400" cy="167400"/>
            </a:xfrm>
          </p:grpSpPr>
          <p:cxnSp>
            <p:nvCxnSpPr>
              <p:cNvPr id="509" name="Google Shape;509;p2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10" name="Google Shape;510;p2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11" name="Google Shape;511;p22"/>
            <p:cNvGrpSpPr/>
            <p:nvPr/>
          </p:nvGrpSpPr>
          <p:grpSpPr>
            <a:xfrm rot="10800000">
              <a:off x="2325387" y="120348"/>
              <a:ext cx="167400" cy="167400"/>
              <a:chOff x="3216925" y="225750"/>
              <a:chExt cx="167400" cy="167400"/>
            </a:xfrm>
          </p:grpSpPr>
          <p:cxnSp>
            <p:nvCxnSpPr>
              <p:cNvPr id="512" name="Google Shape;512;p22"/>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513" name="Google Shape;513;p22"/>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514" name="Google Shape;514;p22"/>
            <p:cNvGrpSpPr/>
            <p:nvPr/>
          </p:nvGrpSpPr>
          <p:grpSpPr>
            <a:xfrm rot="10800000">
              <a:off x="2325387" y="4872823"/>
              <a:ext cx="167400" cy="167400"/>
              <a:chOff x="3216925" y="225750"/>
              <a:chExt cx="167400" cy="167400"/>
            </a:xfrm>
          </p:grpSpPr>
          <p:cxnSp>
            <p:nvCxnSpPr>
              <p:cNvPr id="515" name="Google Shape;515;p22"/>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516" name="Google Shape;516;p22"/>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517" name="Google Shape;517;p22"/>
            <p:cNvGrpSpPr/>
            <p:nvPr/>
          </p:nvGrpSpPr>
          <p:grpSpPr>
            <a:xfrm rot="10800000">
              <a:off x="6620543" y="120348"/>
              <a:ext cx="167400" cy="167400"/>
              <a:chOff x="3216925" y="225750"/>
              <a:chExt cx="167400" cy="167400"/>
            </a:xfrm>
          </p:grpSpPr>
          <p:cxnSp>
            <p:nvCxnSpPr>
              <p:cNvPr id="518" name="Google Shape;518;p22"/>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519" name="Google Shape;519;p22"/>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520" name="Google Shape;520;p22"/>
            <p:cNvGrpSpPr/>
            <p:nvPr/>
          </p:nvGrpSpPr>
          <p:grpSpPr>
            <a:xfrm rot="10800000">
              <a:off x="6620543" y="4872823"/>
              <a:ext cx="167400" cy="167400"/>
              <a:chOff x="3216925" y="225750"/>
              <a:chExt cx="167400" cy="167400"/>
            </a:xfrm>
          </p:grpSpPr>
          <p:cxnSp>
            <p:nvCxnSpPr>
              <p:cNvPr id="521" name="Google Shape;521;p22"/>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522" name="Google Shape;522;p22"/>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
        <p:nvSpPr>
          <p:cNvPr id="523" name="Google Shape;523;p22"/>
          <p:cNvSpPr txBox="1">
            <a:spLocks noGrp="1"/>
          </p:cNvSpPr>
          <p:nvPr>
            <p:ph type="title"/>
          </p:nvPr>
        </p:nvSpPr>
        <p:spPr>
          <a:xfrm>
            <a:off x="720000" y="3329400"/>
            <a:ext cx="5209200" cy="1274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algn="ctr" rtl="0">
              <a:spcBef>
                <a:spcPts val="0"/>
              </a:spcBef>
              <a:spcAft>
                <a:spcPts val="0"/>
              </a:spcAft>
              <a:buClr>
                <a:schemeClr val="dk1"/>
              </a:buClr>
              <a:buSzPts val="3500"/>
              <a:buNone/>
              <a:defRPr>
                <a:solidFill>
                  <a:schemeClr val="dk1"/>
                </a:solidFill>
              </a:defRPr>
            </a:lvl2pPr>
            <a:lvl3pPr lvl="2" algn="ctr" rtl="0">
              <a:spcBef>
                <a:spcPts val="0"/>
              </a:spcBef>
              <a:spcAft>
                <a:spcPts val="0"/>
              </a:spcAft>
              <a:buClr>
                <a:schemeClr val="dk1"/>
              </a:buClr>
              <a:buSzPts val="3500"/>
              <a:buNone/>
              <a:defRPr>
                <a:solidFill>
                  <a:schemeClr val="dk1"/>
                </a:solidFill>
              </a:defRPr>
            </a:lvl3pPr>
            <a:lvl4pPr lvl="3" algn="ctr" rtl="0">
              <a:spcBef>
                <a:spcPts val="0"/>
              </a:spcBef>
              <a:spcAft>
                <a:spcPts val="0"/>
              </a:spcAft>
              <a:buClr>
                <a:schemeClr val="dk1"/>
              </a:buClr>
              <a:buSzPts val="3500"/>
              <a:buNone/>
              <a:defRPr>
                <a:solidFill>
                  <a:schemeClr val="dk1"/>
                </a:solidFill>
              </a:defRPr>
            </a:lvl4pPr>
            <a:lvl5pPr lvl="4" algn="ctr" rtl="0">
              <a:spcBef>
                <a:spcPts val="0"/>
              </a:spcBef>
              <a:spcAft>
                <a:spcPts val="0"/>
              </a:spcAft>
              <a:buClr>
                <a:schemeClr val="dk1"/>
              </a:buClr>
              <a:buSzPts val="3500"/>
              <a:buNone/>
              <a:defRPr>
                <a:solidFill>
                  <a:schemeClr val="dk1"/>
                </a:solidFill>
              </a:defRPr>
            </a:lvl5pPr>
            <a:lvl6pPr lvl="5" algn="ctr" rtl="0">
              <a:spcBef>
                <a:spcPts val="0"/>
              </a:spcBef>
              <a:spcAft>
                <a:spcPts val="0"/>
              </a:spcAft>
              <a:buClr>
                <a:schemeClr val="dk1"/>
              </a:buClr>
              <a:buSzPts val="3500"/>
              <a:buNone/>
              <a:defRPr>
                <a:solidFill>
                  <a:schemeClr val="dk1"/>
                </a:solidFill>
              </a:defRPr>
            </a:lvl6pPr>
            <a:lvl7pPr lvl="6" algn="ctr" rtl="0">
              <a:spcBef>
                <a:spcPts val="0"/>
              </a:spcBef>
              <a:spcAft>
                <a:spcPts val="0"/>
              </a:spcAft>
              <a:buClr>
                <a:schemeClr val="dk1"/>
              </a:buClr>
              <a:buSzPts val="3500"/>
              <a:buNone/>
              <a:defRPr>
                <a:solidFill>
                  <a:schemeClr val="dk1"/>
                </a:solidFill>
              </a:defRPr>
            </a:lvl7pPr>
            <a:lvl8pPr lvl="7" algn="ctr" rtl="0">
              <a:spcBef>
                <a:spcPts val="0"/>
              </a:spcBef>
              <a:spcAft>
                <a:spcPts val="0"/>
              </a:spcAft>
              <a:buClr>
                <a:schemeClr val="dk1"/>
              </a:buClr>
              <a:buSzPts val="3500"/>
              <a:buNone/>
              <a:defRPr>
                <a:solidFill>
                  <a:schemeClr val="dk1"/>
                </a:solidFill>
              </a:defRPr>
            </a:lvl8pPr>
            <a:lvl9pPr lvl="8" algn="ctr" rtl="0">
              <a:spcBef>
                <a:spcPts val="0"/>
              </a:spcBef>
              <a:spcAft>
                <a:spcPts val="0"/>
              </a:spcAft>
              <a:buClr>
                <a:schemeClr val="dk1"/>
              </a:buClr>
              <a:buSzPts val="3500"/>
              <a:buNone/>
              <a:defRPr>
                <a:solidFill>
                  <a:schemeClr val="dk1"/>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24"/>
        <p:cNvGrpSpPr/>
        <p:nvPr/>
      </p:nvGrpSpPr>
      <p:grpSpPr>
        <a:xfrm>
          <a:off x="0" y="0"/>
          <a:ext cx="0" cy="0"/>
          <a:chOff x="0" y="0"/>
          <a:chExt cx="0" cy="0"/>
        </a:xfrm>
      </p:grpSpPr>
      <p:sp>
        <p:nvSpPr>
          <p:cNvPr id="525" name="Google Shape;525;p23"/>
          <p:cNvSpPr/>
          <p:nvPr/>
        </p:nvSpPr>
        <p:spPr>
          <a:xfrm>
            <a:off x="6338850" y="3394825"/>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526" name="Google Shape;526;p23"/>
          <p:cNvSpPr/>
          <p:nvPr/>
        </p:nvSpPr>
        <p:spPr>
          <a:xfrm rot="3600076">
            <a:off x="-1136173" y="-2141040"/>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527" name="Google Shape;527;p23"/>
          <p:cNvPicPr preferRelativeResize="0"/>
          <p:nvPr/>
        </p:nvPicPr>
        <p:blipFill>
          <a:blip r:embed="rId2">
            <a:alphaModFix/>
          </a:blip>
          <a:stretch>
            <a:fillRect/>
          </a:stretch>
        </p:blipFill>
        <p:spPr>
          <a:xfrm>
            <a:off x="4572000" y="3671150"/>
            <a:ext cx="2143799" cy="2146949"/>
          </a:xfrm>
          <a:prstGeom prst="rect">
            <a:avLst/>
          </a:prstGeom>
          <a:noFill/>
          <a:ln>
            <a:noFill/>
          </a:ln>
        </p:spPr>
      </p:pic>
      <p:pic>
        <p:nvPicPr>
          <p:cNvPr id="528" name="Google Shape;528;p23"/>
          <p:cNvPicPr preferRelativeResize="0"/>
          <p:nvPr/>
        </p:nvPicPr>
        <p:blipFill>
          <a:blip r:embed="rId2">
            <a:alphaModFix/>
          </a:blip>
          <a:stretch>
            <a:fillRect/>
          </a:stretch>
        </p:blipFill>
        <p:spPr>
          <a:xfrm>
            <a:off x="6569075" y="1850800"/>
            <a:ext cx="2143799" cy="2146949"/>
          </a:xfrm>
          <a:prstGeom prst="rect">
            <a:avLst/>
          </a:prstGeom>
          <a:noFill/>
          <a:ln>
            <a:noFill/>
          </a:ln>
        </p:spPr>
      </p:pic>
      <p:pic>
        <p:nvPicPr>
          <p:cNvPr id="529" name="Google Shape;529;p23"/>
          <p:cNvPicPr preferRelativeResize="0"/>
          <p:nvPr/>
        </p:nvPicPr>
        <p:blipFill>
          <a:blip r:embed="rId2">
            <a:alphaModFix/>
          </a:blip>
          <a:stretch>
            <a:fillRect/>
          </a:stretch>
        </p:blipFill>
        <p:spPr>
          <a:xfrm>
            <a:off x="-304800" y="-533475"/>
            <a:ext cx="2143799" cy="2146949"/>
          </a:xfrm>
          <a:prstGeom prst="rect">
            <a:avLst/>
          </a:prstGeom>
          <a:noFill/>
          <a:ln>
            <a:noFill/>
          </a:ln>
        </p:spPr>
      </p:pic>
      <p:grpSp>
        <p:nvGrpSpPr>
          <p:cNvPr id="530" name="Google Shape;530;p23"/>
          <p:cNvGrpSpPr/>
          <p:nvPr/>
        </p:nvGrpSpPr>
        <p:grpSpPr>
          <a:xfrm>
            <a:off x="720000" y="987468"/>
            <a:ext cx="7787700" cy="3783457"/>
            <a:chOff x="720000" y="987468"/>
            <a:chExt cx="7787700" cy="3783457"/>
          </a:xfrm>
        </p:grpSpPr>
        <p:grpSp>
          <p:nvGrpSpPr>
            <p:cNvPr id="531" name="Google Shape;531;p23"/>
            <p:cNvGrpSpPr/>
            <p:nvPr/>
          </p:nvGrpSpPr>
          <p:grpSpPr>
            <a:xfrm>
              <a:off x="805800" y="3502075"/>
              <a:ext cx="167400" cy="167400"/>
              <a:chOff x="3216925" y="225750"/>
              <a:chExt cx="167400" cy="167400"/>
            </a:xfrm>
          </p:grpSpPr>
          <p:cxnSp>
            <p:nvCxnSpPr>
              <p:cNvPr id="532" name="Google Shape;532;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33" name="Google Shape;533;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534" name="Google Shape;534;p23"/>
            <p:cNvSpPr/>
            <p:nvPr/>
          </p:nvSpPr>
          <p:spPr>
            <a:xfrm>
              <a:off x="1253400" y="38068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5" name="Google Shape;535;p23"/>
            <p:cNvSpPr/>
            <p:nvPr/>
          </p:nvSpPr>
          <p:spPr>
            <a:xfrm>
              <a:off x="720000" y="43402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36" name="Google Shape;536;p23"/>
            <p:cNvGrpSpPr/>
            <p:nvPr/>
          </p:nvGrpSpPr>
          <p:grpSpPr>
            <a:xfrm>
              <a:off x="6101700" y="1989700"/>
              <a:ext cx="167400" cy="167400"/>
              <a:chOff x="3216925" y="225750"/>
              <a:chExt cx="167400" cy="167400"/>
            </a:xfrm>
          </p:grpSpPr>
          <p:cxnSp>
            <p:nvCxnSpPr>
              <p:cNvPr id="537" name="Google Shape;537;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38" name="Google Shape;538;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39" name="Google Shape;539;p23"/>
            <p:cNvGrpSpPr/>
            <p:nvPr/>
          </p:nvGrpSpPr>
          <p:grpSpPr>
            <a:xfrm>
              <a:off x="6711300" y="1380100"/>
              <a:ext cx="167400" cy="167400"/>
              <a:chOff x="3216925" y="225750"/>
              <a:chExt cx="167400" cy="167400"/>
            </a:xfrm>
          </p:grpSpPr>
          <p:cxnSp>
            <p:nvCxnSpPr>
              <p:cNvPr id="540" name="Google Shape;540;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41" name="Google Shape;541;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42" name="Google Shape;542;p23"/>
            <p:cNvGrpSpPr/>
            <p:nvPr/>
          </p:nvGrpSpPr>
          <p:grpSpPr>
            <a:xfrm>
              <a:off x="8340300" y="4603525"/>
              <a:ext cx="167400" cy="167400"/>
              <a:chOff x="3216925" y="225750"/>
              <a:chExt cx="167400" cy="167400"/>
            </a:xfrm>
          </p:grpSpPr>
          <p:cxnSp>
            <p:nvCxnSpPr>
              <p:cNvPr id="543" name="Google Shape;543;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44" name="Google Shape;544;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545" name="Google Shape;545;p23"/>
            <p:cNvSpPr/>
            <p:nvPr/>
          </p:nvSpPr>
          <p:spPr>
            <a:xfrm>
              <a:off x="6206400" y="9874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46" name="Google Shape;546;p23"/>
          <p:cNvSpPr txBox="1">
            <a:spLocks noGrp="1"/>
          </p:cNvSpPr>
          <p:nvPr>
            <p:ph type="title" hasCustomPrompt="1"/>
          </p:nvPr>
        </p:nvSpPr>
        <p:spPr>
          <a:xfrm>
            <a:off x="720000" y="1317850"/>
            <a:ext cx="4920900" cy="1511100"/>
          </a:xfrm>
          <a:prstGeom prst="rect">
            <a:avLst/>
          </a:prstGeom>
        </p:spPr>
        <p:txBody>
          <a:bodyPr spcFirstLastPara="1" wrap="square" lIns="91425" tIns="91425" rIns="91425" bIns="91425" anchor="b" anchorCtr="0">
            <a:noAutofit/>
          </a:bodyPr>
          <a:lstStyle>
            <a:lvl1pPr lvl="0" rtl="0">
              <a:spcBef>
                <a:spcPts val="0"/>
              </a:spcBef>
              <a:spcAft>
                <a:spcPts val="0"/>
              </a:spcAft>
              <a:buSzPts val="9600"/>
              <a:buNone/>
              <a:defRPr sz="9600">
                <a:solidFill>
                  <a:schemeClr val="lt2"/>
                </a:solidFill>
              </a:defRPr>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547" name="Google Shape;547;p23"/>
          <p:cNvSpPr txBox="1">
            <a:spLocks noGrp="1"/>
          </p:cNvSpPr>
          <p:nvPr>
            <p:ph type="subTitle" idx="1"/>
          </p:nvPr>
        </p:nvSpPr>
        <p:spPr>
          <a:xfrm>
            <a:off x="720000" y="2829000"/>
            <a:ext cx="4920900" cy="3873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548"/>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able of contents">
  <p:cSld name="CUSTOM">
    <p:bg>
      <p:bgPr>
        <a:solidFill>
          <a:schemeClr val="dk1"/>
        </a:solidFill>
        <a:effectLst/>
      </p:bgPr>
    </p:bg>
    <p:spTree>
      <p:nvGrpSpPr>
        <p:cNvPr id="1" name="Shape 549"/>
        <p:cNvGrpSpPr/>
        <p:nvPr/>
      </p:nvGrpSpPr>
      <p:grpSpPr>
        <a:xfrm>
          <a:off x="0" y="0"/>
          <a:ext cx="0" cy="0"/>
          <a:chOff x="0" y="0"/>
          <a:chExt cx="0" cy="0"/>
        </a:xfrm>
      </p:grpSpPr>
      <p:sp>
        <p:nvSpPr>
          <p:cNvPr id="550" name="Google Shape;550;p25"/>
          <p:cNvSpPr/>
          <p:nvPr/>
        </p:nvSpPr>
        <p:spPr>
          <a:xfrm>
            <a:off x="6023825" y="46376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551" name="Google Shape;551;p25"/>
          <p:cNvSpPr/>
          <p:nvPr/>
        </p:nvSpPr>
        <p:spPr>
          <a:xfrm>
            <a:off x="-564175" y="61616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552" name="Google Shape;552;p25"/>
          <p:cNvGrpSpPr/>
          <p:nvPr/>
        </p:nvGrpSpPr>
        <p:grpSpPr>
          <a:xfrm>
            <a:off x="137000" y="99118"/>
            <a:ext cx="8837213" cy="4930707"/>
            <a:chOff x="137000" y="99118"/>
            <a:chExt cx="8837213" cy="4930707"/>
          </a:xfrm>
        </p:grpSpPr>
        <p:grpSp>
          <p:nvGrpSpPr>
            <p:cNvPr id="553" name="Google Shape;553;p25"/>
            <p:cNvGrpSpPr/>
            <p:nvPr/>
          </p:nvGrpSpPr>
          <p:grpSpPr>
            <a:xfrm rot="6300016">
              <a:off x="1102154" y="131504"/>
              <a:ext cx="94725" cy="124297"/>
              <a:chOff x="754200" y="3419250"/>
              <a:chExt cx="59900" cy="78600"/>
            </a:xfrm>
          </p:grpSpPr>
          <p:sp>
            <p:nvSpPr>
              <p:cNvPr id="554" name="Google Shape;554;p2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5" name="Google Shape;555;p2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556" name="Google Shape;556;p25"/>
            <p:cNvGrpSpPr/>
            <p:nvPr/>
          </p:nvGrpSpPr>
          <p:grpSpPr>
            <a:xfrm>
              <a:off x="216500" y="109950"/>
              <a:ext cx="167400" cy="167400"/>
              <a:chOff x="3216925" y="225750"/>
              <a:chExt cx="167400" cy="167400"/>
            </a:xfrm>
          </p:grpSpPr>
          <p:cxnSp>
            <p:nvCxnSpPr>
              <p:cNvPr id="557" name="Google Shape;557;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58" name="Google Shape;558;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59" name="Google Shape;559;p25"/>
            <p:cNvGrpSpPr/>
            <p:nvPr/>
          </p:nvGrpSpPr>
          <p:grpSpPr>
            <a:xfrm>
              <a:off x="4488300" y="99963"/>
              <a:ext cx="167400" cy="167400"/>
              <a:chOff x="3216925" y="225750"/>
              <a:chExt cx="167400" cy="167400"/>
            </a:xfrm>
          </p:grpSpPr>
          <p:cxnSp>
            <p:nvCxnSpPr>
              <p:cNvPr id="560" name="Google Shape;560;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61" name="Google Shape;561;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62" name="Google Shape;562;p25"/>
            <p:cNvGrpSpPr/>
            <p:nvPr/>
          </p:nvGrpSpPr>
          <p:grpSpPr>
            <a:xfrm>
              <a:off x="138975" y="2475913"/>
              <a:ext cx="167400" cy="167400"/>
              <a:chOff x="3216925" y="225750"/>
              <a:chExt cx="167400" cy="167400"/>
            </a:xfrm>
          </p:grpSpPr>
          <p:cxnSp>
            <p:nvCxnSpPr>
              <p:cNvPr id="563" name="Google Shape;563;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64" name="Google Shape;564;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565" name="Google Shape;565;p25"/>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6" name="Google Shape;566;p25"/>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7" name="Google Shape;567;p25"/>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8" name="Google Shape;568;p25"/>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69" name="Google Shape;569;p25"/>
            <p:cNvGrpSpPr/>
            <p:nvPr/>
          </p:nvGrpSpPr>
          <p:grpSpPr>
            <a:xfrm>
              <a:off x="825029" y="4885065"/>
              <a:ext cx="94726" cy="124298"/>
              <a:chOff x="850570" y="3419250"/>
              <a:chExt cx="59900" cy="78600"/>
            </a:xfrm>
          </p:grpSpPr>
          <p:sp>
            <p:nvSpPr>
              <p:cNvPr id="570" name="Google Shape;570;p25"/>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1" name="Google Shape;571;p25"/>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72" name="Google Shape;572;p25"/>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3" name="Google Shape;573;p25"/>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4" name="Google Shape;574;p25"/>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5" name="Google Shape;575;p25"/>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76" name="Google Shape;576;p25"/>
            <p:cNvGrpSpPr/>
            <p:nvPr/>
          </p:nvGrpSpPr>
          <p:grpSpPr>
            <a:xfrm rot="-3599965">
              <a:off x="7375742" y="131504"/>
              <a:ext cx="94724" cy="124296"/>
              <a:chOff x="754200" y="3419250"/>
              <a:chExt cx="59900" cy="78600"/>
            </a:xfrm>
          </p:grpSpPr>
          <p:sp>
            <p:nvSpPr>
              <p:cNvPr id="577" name="Google Shape;577;p2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8" name="Google Shape;578;p2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579" name="Google Shape;579;p25"/>
            <p:cNvGrpSpPr/>
            <p:nvPr/>
          </p:nvGrpSpPr>
          <p:grpSpPr>
            <a:xfrm>
              <a:off x="8806813" y="99975"/>
              <a:ext cx="167400" cy="167400"/>
              <a:chOff x="3216925" y="225750"/>
              <a:chExt cx="167400" cy="167400"/>
            </a:xfrm>
          </p:grpSpPr>
          <p:cxnSp>
            <p:nvCxnSpPr>
              <p:cNvPr id="580" name="Google Shape;580;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81" name="Google Shape;581;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582" name="Google Shape;582;p25"/>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3" name="Google Shape;583;p25"/>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84" name="Google Shape;584;p25"/>
            <p:cNvGrpSpPr/>
            <p:nvPr/>
          </p:nvGrpSpPr>
          <p:grpSpPr>
            <a:xfrm>
              <a:off x="8856929" y="1188340"/>
              <a:ext cx="94726" cy="124298"/>
              <a:chOff x="754200" y="3419250"/>
              <a:chExt cx="59900" cy="78600"/>
            </a:xfrm>
          </p:grpSpPr>
          <p:sp>
            <p:nvSpPr>
              <p:cNvPr id="585" name="Google Shape;585;p2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6" name="Google Shape;586;p2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587" name="Google Shape;587;p25"/>
            <p:cNvGrpSpPr/>
            <p:nvPr/>
          </p:nvGrpSpPr>
          <p:grpSpPr>
            <a:xfrm>
              <a:off x="8806813" y="2488038"/>
              <a:ext cx="167400" cy="167400"/>
              <a:chOff x="3216925" y="225750"/>
              <a:chExt cx="167400" cy="167400"/>
            </a:xfrm>
          </p:grpSpPr>
          <p:cxnSp>
            <p:nvCxnSpPr>
              <p:cNvPr id="588" name="Google Shape;588;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89" name="Google Shape;589;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590" name="Google Shape;590;p25"/>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1" name="Google Shape;591;p25"/>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92" name="Google Shape;592;p25"/>
            <p:cNvGrpSpPr/>
            <p:nvPr/>
          </p:nvGrpSpPr>
          <p:grpSpPr>
            <a:xfrm>
              <a:off x="7256729" y="4845940"/>
              <a:ext cx="94726" cy="124298"/>
              <a:chOff x="1043311" y="3419250"/>
              <a:chExt cx="59900" cy="78600"/>
            </a:xfrm>
          </p:grpSpPr>
          <p:sp>
            <p:nvSpPr>
              <p:cNvPr id="593" name="Google Shape;593;p25"/>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4" name="Google Shape;594;p25"/>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95" name="Google Shape;595;p25"/>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6" name="Google Shape;596;p25"/>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7" name="Google Shape;597;p25"/>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8" name="Google Shape;598;p25"/>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99" name="Google Shape;599;p25"/>
            <p:cNvGrpSpPr/>
            <p:nvPr/>
          </p:nvGrpSpPr>
          <p:grpSpPr>
            <a:xfrm>
              <a:off x="216500" y="4862425"/>
              <a:ext cx="167400" cy="167400"/>
              <a:chOff x="3216925" y="225750"/>
              <a:chExt cx="167400" cy="167400"/>
            </a:xfrm>
          </p:grpSpPr>
          <p:cxnSp>
            <p:nvCxnSpPr>
              <p:cNvPr id="600" name="Google Shape;600;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01" name="Google Shape;601;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02" name="Google Shape;602;p25"/>
            <p:cNvGrpSpPr/>
            <p:nvPr/>
          </p:nvGrpSpPr>
          <p:grpSpPr>
            <a:xfrm>
              <a:off x="4488300" y="4852438"/>
              <a:ext cx="167400" cy="167400"/>
              <a:chOff x="3216925" y="225750"/>
              <a:chExt cx="167400" cy="167400"/>
            </a:xfrm>
          </p:grpSpPr>
          <p:cxnSp>
            <p:nvCxnSpPr>
              <p:cNvPr id="603" name="Google Shape;603;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04" name="Google Shape;604;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05" name="Google Shape;605;p25"/>
            <p:cNvGrpSpPr/>
            <p:nvPr/>
          </p:nvGrpSpPr>
          <p:grpSpPr>
            <a:xfrm>
              <a:off x="8806813" y="4852450"/>
              <a:ext cx="167400" cy="167400"/>
              <a:chOff x="3216925" y="225750"/>
              <a:chExt cx="167400" cy="167400"/>
            </a:xfrm>
          </p:grpSpPr>
          <p:cxnSp>
            <p:nvCxnSpPr>
              <p:cNvPr id="606" name="Google Shape;606;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07" name="Google Shape;607;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608" name="Google Shape;608;p25"/>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9" name="Google Shape;609;p25"/>
          <p:cNvSpPr txBox="1">
            <a:spLocks noGrp="1"/>
          </p:cNvSpPr>
          <p:nvPr>
            <p:ph type="title"/>
          </p:nvPr>
        </p:nvSpPr>
        <p:spPr>
          <a:xfrm>
            <a:off x="1950838" y="1213275"/>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10" name="Google Shape;610;p25"/>
          <p:cNvSpPr txBox="1">
            <a:spLocks noGrp="1"/>
          </p:cNvSpPr>
          <p:nvPr>
            <p:ph type="title" idx="2" hasCustomPrompt="1"/>
          </p:nvPr>
        </p:nvSpPr>
        <p:spPr>
          <a:xfrm>
            <a:off x="1053238" y="13615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611" name="Google Shape;611;p25"/>
          <p:cNvSpPr txBox="1">
            <a:spLocks noGrp="1"/>
          </p:cNvSpPr>
          <p:nvPr>
            <p:ph type="subTitle" idx="1"/>
          </p:nvPr>
        </p:nvSpPr>
        <p:spPr>
          <a:xfrm>
            <a:off x="1950838" y="1618450"/>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12" name="Google Shape;612;p25"/>
          <p:cNvSpPr txBox="1">
            <a:spLocks noGrp="1"/>
          </p:cNvSpPr>
          <p:nvPr>
            <p:ph type="title" idx="3"/>
          </p:nvPr>
        </p:nvSpPr>
        <p:spPr>
          <a:xfrm>
            <a:off x="5754350" y="1197525"/>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13" name="Google Shape;613;p25"/>
          <p:cNvSpPr txBox="1">
            <a:spLocks noGrp="1"/>
          </p:cNvSpPr>
          <p:nvPr>
            <p:ph type="title" idx="4" hasCustomPrompt="1"/>
          </p:nvPr>
        </p:nvSpPr>
        <p:spPr>
          <a:xfrm>
            <a:off x="4856738" y="13615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614" name="Google Shape;614;p25"/>
          <p:cNvSpPr txBox="1">
            <a:spLocks noGrp="1"/>
          </p:cNvSpPr>
          <p:nvPr>
            <p:ph type="subTitle" idx="5"/>
          </p:nvPr>
        </p:nvSpPr>
        <p:spPr>
          <a:xfrm>
            <a:off x="5754350" y="1628225"/>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15" name="Google Shape;615;p25"/>
          <p:cNvSpPr txBox="1">
            <a:spLocks noGrp="1"/>
          </p:cNvSpPr>
          <p:nvPr>
            <p:ph type="title" idx="6"/>
          </p:nvPr>
        </p:nvSpPr>
        <p:spPr>
          <a:xfrm>
            <a:off x="1950838" y="2398288"/>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16" name="Google Shape;616;p25"/>
          <p:cNvSpPr txBox="1">
            <a:spLocks noGrp="1"/>
          </p:cNvSpPr>
          <p:nvPr>
            <p:ph type="title" idx="7" hasCustomPrompt="1"/>
          </p:nvPr>
        </p:nvSpPr>
        <p:spPr>
          <a:xfrm>
            <a:off x="1053238" y="25529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617" name="Google Shape;617;p25"/>
          <p:cNvSpPr txBox="1">
            <a:spLocks noGrp="1"/>
          </p:cNvSpPr>
          <p:nvPr>
            <p:ph type="subTitle" idx="8"/>
          </p:nvPr>
        </p:nvSpPr>
        <p:spPr>
          <a:xfrm>
            <a:off x="1950838" y="2806588"/>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18" name="Google Shape;618;p25"/>
          <p:cNvSpPr txBox="1">
            <a:spLocks noGrp="1"/>
          </p:cNvSpPr>
          <p:nvPr>
            <p:ph type="title" idx="9"/>
          </p:nvPr>
        </p:nvSpPr>
        <p:spPr>
          <a:xfrm>
            <a:off x="5754350" y="2398288"/>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19" name="Google Shape;619;p25"/>
          <p:cNvSpPr txBox="1">
            <a:spLocks noGrp="1"/>
          </p:cNvSpPr>
          <p:nvPr>
            <p:ph type="title" idx="13" hasCustomPrompt="1"/>
          </p:nvPr>
        </p:nvSpPr>
        <p:spPr>
          <a:xfrm>
            <a:off x="4856738" y="25529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620" name="Google Shape;620;p25"/>
          <p:cNvSpPr txBox="1">
            <a:spLocks noGrp="1"/>
          </p:cNvSpPr>
          <p:nvPr>
            <p:ph type="subTitle" idx="14"/>
          </p:nvPr>
        </p:nvSpPr>
        <p:spPr>
          <a:xfrm>
            <a:off x="5754350" y="2806588"/>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21" name="Google Shape;621;p25"/>
          <p:cNvSpPr txBox="1">
            <a:spLocks noGrp="1"/>
          </p:cNvSpPr>
          <p:nvPr>
            <p:ph type="title" idx="15"/>
          </p:nvPr>
        </p:nvSpPr>
        <p:spPr>
          <a:xfrm>
            <a:off x="720000" y="540000"/>
            <a:ext cx="50343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22" name="Google Shape;622;p25"/>
          <p:cNvSpPr txBox="1">
            <a:spLocks noGrp="1"/>
          </p:cNvSpPr>
          <p:nvPr>
            <p:ph type="title" idx="16"/>
          </p:nvPr>
        </p:nvSpPr>
        <p:spPr>
          <a:xfrm>
            <a:off x="5754350" y="3608800"/>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23" name="Google Shape;623;p25"/>
          <p:cNvSpPr txBox="1">
            <a:spLocks noGrp="1"/>
          </p:cNvSpPr>
          <p:nvPr>
            <p:ph type="title" idx="17" hasCustomPrompt="1"/>
          </p:nvPr>
        </p:nvSpPr>
        <p:spPr>
          <a:xfrm>
            <a:off x="4856750" y="37443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624" name="Google Shape;624;p25"/>
          <p:cNvSpPr txBox="1">
            <a:spLocks noGrp="1"/>
          </p:cNvSpPr>
          <p:nvPr>
            <p:ph type="subTitle" idx="18"/>
          </p:nvPr>
        </p:nvSpPr>
        <p:spPr>
          <a:xfrm>
            <a:off x="5754350" y="4019275"/>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25" name="Google Shape;625;p25"/>
          <p:cNvSpPr txBox="1">
            <a:spLocks noGrp="1"/>
          </p:cNvSpPr>
          <p:nvPr>
            <p:ph type="title" idx="19"/>
          </p:nvPr>
        </p:nvSpPr>
        <p:spPr>
          <a:xfrm>
            <a:off x="1950850" y="3596100"/>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26" name="Google Shape;626;p25"/>
          <p:cNvSpPr txBox="1">
            <a:spLocks noGrp="1"/>
          </p:cNvSpPr>
          <p:nvPr>
            <p:ph type="title" idx="20" hasCustomPrompt="1"/>
          </p:nvPr>
        </p:nvSpPr>
        <p:spPr>
          <a:xfrm>
            <a:off x="1053400" y="37443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627" name="Google Shape;627;p25"/>
          <p:cNvSpPr txBox="1">
            <a:spLocks noGrp="1"/>
          </p:cNvSpPr>
          <p:nvPr>
            <p:ph type="subTitle" idx="21"/>
          </p:nvPr>
        </p:nvSpPr>
        <p:spPr>
          <a:xfrm>
            <a:off x="1950850" y="4006575"/>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Quote">
  <p:cSld name="CUSTOM_1">
    <p:bg>
      <p:bgPr>
        <a:solidFill>
          <a:schemeClr val="dk1"/>
        </a:solidFill>
        <a:effectLst/>
      </p:bgPr>
    </p:bg>
    <p:spTree>
      <p:nvGrpSpPr>
        <p:cNvPr id="1" name="Shape 628"/>
        <p:cNvGrpSpPr/>
        <p:nvPr/>
      </p:nvGrpSpPr>
      <p:grpSpPr>
        <a:xfrm>
          <a:off x="0" y="0"/>
          <a:ext cx="0" cy="0"/>
          <a:chOff x="0" y="0"/>
          <a:chExt cx="0" cy="0"/>
        </a:xfrm>
      </p:grpSpPr>
      <p:sp>
        <p:nvSpPr>
          <p:cNvPr id="629" name="Google Shape;629;p26"/>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630" name="Google Shape;630;p26"/>
          <p:cNvGrpSpPr/>
          <p:nvPr/>
        </p:nvGrpSpPr>
        <p:grpSpPr>
          <a:xfrm>
            <a:off x="166131" y="110373"/>
            <a:ext cx="8837213" cy="4929863"/>
            <a:chOff x="166131" y="110373"/>
            <a:chExt cx="8837213" cy="4929863"/>
          </a:xfrm>
        </p:grpSpPr>
        <p:grpSp>
          <p:nvGrpSpPr>
            <p:cNvPr id="631" name="Google Shape;631;p26"/>
            <p:cNvGrpSpPr/>
            <p:nvPr/>
          </p:nvGrpSpPr>
          <p:grpSpPr>
            <a:xfrm rot="10800000">
              <a:off x="8756443" y="4862848"/>
              <a:ext cx="167400" cy="167400"/>
              <a:chOff x="3216925" y="225750"/>
              <a:chExt cx="167400" cy="167400"/>
            </a:xfrm>
          </p:grpSpPr>
          <p:cxnSp>
            <p:nvCxnSpPr>
              <p:cNvPr id="632" name="Google Shape;632;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33" name="Google Shape;633;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34" name="Google Shape;634;p26"/>
            <p:cNvGrpSpPr/>
            <p:nvPr/>
          </p:nvGrpSpPr>
          <p:grpSpPr>
            <a:xfrm rot="10800000">
              <a:off x="4484643" y="4872835"/>
              <a:ext cx="167400" cy="167400"/>
              <a:chOff x="3216925" y="225750"/>
              <a:chExt cx="167400" cy="167400"/>
            </a:xfrm>
          </p:grpSpPr>
          <p:cxnSp>
            <p:nvCxnSpPr>
              <p:cNvPr id="635" name="Google Shape;635;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36" name="Google Shape;636;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37" name="Google Shape;637;p26"/>
            <p:cNvGrpSpPr/>
            <p:nvPr/>
          </p:nvGrpSpPr>
          <p:grpSpPr>
            <a:xfrm rot="10800000">
              <a:off x="8833968" y="2496885"/>
              <a:ext cx="167400" cy="167400"/>
              <a:chOff x="3216925" y="225750"/>
              <a:chExt cx="167400" cy="167400"/>
            </a:xfrm>
          </p:grpSpPr>
          <p:cxnSp>
            <p:nvCxnSpPr>
              <p:cNvPr id="638" name="Google Shape;638;p26"/>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639" name="Google Shape;639;p26"/>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640" name="Google Shape;640;p26"/>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1" name="Google Shape;641;p26"/>
            <p:cNvSpPr/>
            <p:nvPr/>
          </p:nvSpPr>
          <p:spPr>
            <a:xfrm rot="10800000">
              <a:off x="8981743" y="3038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2" name="Google Shape;642;p26"/>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3" name="Google Shape;643;p26"/>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4" name="Google Shape;644;p26"/>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5" name="Google Shape;645;p26"/>
            <p:cNvSpPr/>
            <p:nvPr/>
          </p:nvSpPr>
          <p:spPr>
            <a:xfrm rot="10800000">
              <a:off x="5171743" y="448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6" name="Google Shape;646;p26"/>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7" name="Google Shape;647;p26"/>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648" name="Google Shape;648;p26"/>
            <p:cNvGrpSpPr/>
            <p:nvPr/>
          </p:nvGrpSpPr>
          <p:grpSpPr>
            <a:xfrm rot="10800000">
              <a:off x="166131" y="4872823"/>
              <a:ext cx="167400" cy="167400"/>
              <a:chOff x="3216925" y="225750"/>
              <a:chExt cx="167400" cy="167400"/>
            </a:xfrm>
          </p:grpSpPr>
          <p:cxnSp>
            <p:nvCxnSpPr>
              <p:cNvPr id="649" name="Google Shape;649;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50" name="Google Shape;650;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651" name="Google Shape;651;p26"/>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2" name="Google Shape;652;p26"/>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653" name="Google Shape;653;p26"/>
            <p:cNvGrpSpPr/>
            <p:nvPr/>
          </p:nvGrpSpPr>
          <p:grpSpPr>
            <a:xfrm rot="10800000">
              <a:off x="166131" y="2484760"/>
              <a:ext cx="167400" cy="167400"/>
              <a:chOff x="3216925" y="225750"/>
              <a:chExt cx="167400" cy="167400"/>
            </a:xfrm>
          </p:grpSpPr>
          <p:cxnSp>
            <p:nvCxnSpPr>
              <p:cNvPr id="654" name="Google Shape;654;p26"/>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655" name="Google Shape;655;p26"/>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656" name="Google Shape;656;p26"/>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7" name="Google Shape;657;p26"/>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8" name="Google Shape;658;p26"/>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9" name="Google Shape;659;p26"/>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0" name="Google Shape;660;p26"/>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1" name="Google Shape;661;p26"/>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662" name="Google Shape;662;p26"/>
            <p:cNvGrpSpPr/>
            <p:nvPr/>
          </p:nvGrpSpPr>
          <p:grpSpPr>
            <a:xfrm rot="10800000">
              <a:off x="8756443" y="110373"/>
              <a:ext cx="167400" cy="167400"/>
              <a:chOff x="3216925" y="225750"/>
              <a:chExt cx="167400" cy="167400"/>
            </a:xfrm>
          </p:grpSpPr>
          <p:cxnSp>
            <p:nvCxnSpPr>
              <p:cNvPr id="663" name="Google Shape;663;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64" name="Google Shape;664;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65" name="Google Shape;665;p26"/>
            <p:cNvGrpSpPr/>
            <p:nvPr/>
          </p:nvGrpSpPr>
          <p:grpSpPr>
            <a:xfrm rot="10800000">
              <a:off x="4484643" y="120360"/>
              <a:ext cx="167400" cy="167400"/>
              <a:chOff x="3216925" y="225750"/>
              <a:chExt cx="167400" cy="167400"/>
            </a:xfrm>
          </p:grpSpPr>
          <p:cxnSp>
            <p:nvCxnSpPr>
              <p:cNvPr id="666" name="Google Shape;666;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67" name="Google Shape;667;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68" name="Google Shape;668;p26"/>
            <p:cNvGrpSpPr/>
            <p:nvPr/>
          </p:nvGrpSpPr>
          <p:grpSpPr>
            <a:xfrm rot="10800000">
              <a:off x="166131" y="120348"/>
              <a:ext cx="167400" cy="167400"/>
              <a:chOff x="3216925" y="225750"/>
              <a:chExt cx="167400" cy="167400"/>
            </a:xfrm>
          </p:grpSpPr>
          <p:cxnSp>
            <p:nvCxnSpPr>
              <p:cNvPr id="669" name="Google Shape;669;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70" name="Google Shape;670;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71" name="Google Shape;671;p26"/>
            <p:cNvGrpSpPr/>
            <p:nvPr/>
          </p:nvGrpSpPr>
          <p:grpSpPr>
            <a:xfrm rot="10800000">
              <a:off x="2325387" y="120348"/>
              <a:ext cx="167400" cy="167400"/>
              <a:chOff x="3216925" y="225750"/>
              <a:chExt cx="167400" cy="167400"/>
            </a:xfrm>
          </p:grpSpPr>
          <p:cxnSp>
            <p:nvCxnSpPr>
              <p:cNvPr id="672" name="Google Shape;672;p26"/>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673" name="Google Shape;673;p26"/>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674" name="Google Shape;674;p26"/>
            <p:cNvGrpSpPr/>
            <p:nvPr/>
          </p:nvGrpSpPr>
          <p:grpSpPr>
            <a:xfrm rot="10800000">
              <a:off x="2325387" y="4872823"/>
              <a:ext cx="167400" cy="167400"/>
              <a:chOff x="3216925" y="225750"/>
              <a:chExt cx="167400" cy="167400"/>
            </a:xfrm>
          </p:grpSpPr>
          <p:cxnSp>
            <p:nvCxnSpPr>
              <p:cNvPr id="675" name="Google Shape;675;p26"/>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676" name="Google Shape;676;p26"/>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677" name="Google Shape;677;p26"/>
            <p:cNvGrpSpPr/>
            <p:nvPr/>
          </p:nvGrpSpPr>
          <p:grpSpPr>
            <a:xfrm rot="10800000">
              <a:off x="6620543" y="120348"/>
              <a:ext cx="167400" cy="167400"/>
              <a:chOff x="3216925" y="225750"/>
              <a:chExt cx="167400" cy="167400"/>
            </a:xfrm>
          </p:grpSpPr>
          <p:cxnSp>
            <p:nvCxnSpPr>
              <p:cNvPr id="678" name="Google Shape;678;p26"/>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679" name="Google Shape;679;p26"/>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680" name="Google Shape;680;p26"/>
            <p:cNvGrpSpPr/>
            <p:nvPr/>
          </p:nvGrpSpPr>
          <p:grpSpPr>
            <a:xfrm rot="10800000">
              <a:off x="6620543" y="4872823"/>
              <a:ext cx="167400" cy="167400"/>
              <a:chOff x="3216925" y="225750"/>
              <a:chExt cx="167400" cy="167400"/>
            </a:xfrm>
          </p:grpSpPr>
          <p:cxnSp>
            <p:nvCxnSpPr>
              <p:cNvPr id="681" name="Google Shape;681;p26"/>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682" name="Google Shape;682;p26"/>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683" name="Google Shape;683;p26"/>
            <p:cNvSpPr/>
            <p:nvPr/>
          </p:nvSpPr>
          <p:spPr>
            <a:xfrm rot="10800000">
              <a:off x="7991143" y="4714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4" name="Google Shape;684;p26"/>
            <p:cNvSpPr/>
            <p:nvPr/>
          </p:nvSpPr>
          <p:spPr>
            <a:xfrm rot="10800000">
              <a:off x="7229143" y="456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5" name="Google Shape;685;p26"/>
            <p:cNvSpPr/>
            <p:nvPr/>
          </p:nvSpPr>
          <p:spPr>
            <a:xfrm rot="10800000">
              <a:off x="2885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6" name="Google Shape;686;p26"/>
            <p:cNvSpPr/>
            <p:nvPr/>
          </p:nvSpPr>
          <p:spPr>
            <a:xfrm rot="10800000">
              <a:off x="4028743" y="59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7" name="Google Shape;687;p26"/>
            <p:cNvSpPr/>
            <p:nvPr/>
          </p:nvSpPr>
          <p:spPr>
            <a:xfrm rot="10800000">
              <a:off x="56289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8" name="Google Shape;688;p26"/>
            <p:cNvSpPr/>
            <p:nvPr/>
          </p:nvSpPr>
          <p:spPr>
            <a:xfrm rot="10800000">
              <a:off x="7838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9" name="Google Shape;689;p26"/>
            <p:cNvSpPr/>
            <p:nvPr/>
          </p:nvSpPr>
          <p:spPr>
            <a:xfrm rot="10800000">
              <a:off x="18951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0" name="Google Shape;690;p26"/>
            <p:cNvSpPr/>
            <p:nvPr/>
          </p:nvSpPr>
          <p:spPr>
            <a:xfrm rot="10800000">
              <a:off x="2809543" y="440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91" name="Google Shape;691;p26"/>
          <p:cNvSpPr/>
          <p:nvPr/>
        </p:nvSpPr>
        <p:spPr>
          <a:xfrm>
            <a:off x="6754627" y="3033539"/>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692" name="Google Shape;692;p26"/>
          <p:cNvSpPr txBox="1">
            <a:spLocks noGrp="1"/>
          </p:cNvSpPr>
          <p:nvPr>
            <p:ph type="title"/>
          </p:nvPr>
        </p:nvSpPr>
        <p:spPr>
          <a:xfrm>
            <a:off x="2290050" y="2975550"/>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solidFill>
                  <a:schemeClr val="l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693" name="Google Shape;693;p26"/>
          <p:cNvSpPr txBox="1">
            <a:spLocks noGrp="1"/>
          </p:cNvSpPr>
          <p:nvPr>
            <p:ph type="subTitle" idx="1"/>
          </p:nvPr>
        </p:nvSpPr>
        <p:spPr>
          <a:xfrm>
            <a:off x="1458150" y="1636050"/>
            <a:ext cx="6227700" cy="13395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ext">
  <p:cSld name="CUSTOM_2">
    <p:bg>
      <p:bgPr>
        <a:solidFill>
          <a:schemeClr val="dk1"/>
        </a:solidFill>
        <a:effectLst/>
      </p:bgPr>
    </p:bg>
    <p:spTree>
      <p:nvGrpSpPr>
        <p:cNvPr id="1" name="Shape 694"/>
        <p:cNvGrpSpPr/>
        <p:nvPr/>
      </p:nvGrpSpPr>
      <p:grpSpPr>
        <a:xfrm>
          <a:off x="0" y="0"/>
          <a:ext cx="0" cy="0"/>
          <a:chOff x="0" y="0"/>
          <a:chExt cx="0" cy="0"/>
        </a:xfrm>
      </p:grpSpPr>
      <p:sp>
        <p:nvSpPr>
          <p:cNvPr id="695" name="Google Shape;695;p27"/>
          <p:cNvSpPr/>
          <p:nvPr/>
        </p:nvSpPr>
        <p:spPr>
          <a:xfrm>
            <a:off x="-1491023" y="-11"/>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696" name="Google Shape;696;p27"/>
          <p:cNvSpPr txBox="1">
            <a:spLocks noGrp="1"/>
          </p:cNvSpPr>
          <p:nvPr>
            <p:ph type="subTitle" idx="1"/>
          </p:nvPr>
        </p:nvSpPr>
        <p:spPr>
          <a:xfrm>
            <a:off x="720000" y="3374550"/>
            <a:ext cx="3852000" cy="992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97" name="Google Shape;697;p27"/>
          <p:cNvSpPr txBox="1">
            <a:spLocks noGrp="1"/>
          </p:cNvSpPr>
          <p:nvPr>
            <p:ph type="title"/>
          </p:nvPr>
        </p:nvSpPr>
        <p:spPr>
          <a:xfrm>
            <a:off x="720000" y="776250"/>
            <a:ext cx="3852000" cy="25983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698" name="Google Shape;698;p27"/>
          <p:cNvGrpSpPr/>
          <p:nvPr/>
        </p:nvGrpSpPr>
        <p:grpSpPr>
          <a:xfrm>
            <a:off x="245631" y="120360"/>
            <a:ext cx="167400" cy="167400"/>
            <a:chOff x="3216925" y="225750"/>
            <a:chExt cx="167400" cy="167400"/>
          </a:xfrm>
        </p:grpSpPr>
        <p:cxnSp>
          <p:nvCxnSpPr>
            <p:cNvPr id="699" name="Google Shape;699;p2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00" name="Google Shape;700;p2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01" name="Google Shape;701;p27"/>
          <p:cNvGrpSpPr/>
          <p:nvPr/>
        </p:nvGrpSpPr>
        <p:grpSpPr>
          <a:xfrm>
            <a:off x="168106" y="2486323"/>
            <a:ext cx="167400" cy="167400"/>
            <a:chOff x="3216925" y="225750"/>
            <a:chExt cx="167400" cy="167400"/>
          </a:xfrm>
        </p:grpSpPr>
        <p:cxnSp>
          <p:nvCxnSpPr>
            <p:cNvPr id="702" name="Google Shape;702;p27"/>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703" name="Google Shape;703;p27"/>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704" name="Google Shape;704;p27"/>
          <p:cNvSpPr/>
          <p:nvPr/>
        </p:nvSpPr>
        <p:spPr>
          <a:xfrm>
            <a:off x="318531" y="795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5" name="Google Shape;705;p27"/>
          <p:cNvSpPr/>
          <p:nvPr/>
        </p:nvSpPr>
        <p:spPr>
          <a:xfrm>
            <a:off x="166131" y="2090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6" name="Google Shape;706;p27"/>
          <p:cNvSpPr/>
          <p:nvPr/>
        </p:nvSpPr>
        <p:spPr>
          <a:xfrm>
            <a:off x="166131" y="33099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7" name="Google Shape;707;p27"/>
          <p:cNvSpPr/>
          <p:nvPr/>
        </p:nvSpPr>
        <p:spPr>
          <a:xfrm>
            <a:off x="318531" y="44529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8" name="Google Shape;708;p27"/>
          <p:cNvSpPr/>
          <p:nvPr/>
        </p:nvSpPr>
        <p:spPr>
          <a:xfrm>
            <a:off x="2909331" y="185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9" name="Google Shape;709;p27"/>
          <p:cNvSpPr/>
          <p:nvPr/>
        </p:nvSpPr>
        <p:spPr>
          <a:xfrm>
            <a:off x="3976131" y="414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710" name="Google Shape;710;p27"/>
          <p:cNvGrpSpPr/>
          <p:nvPr/>
        </p:nvGrpSpPr>
        <p:grpSpPr>
          <a:xfrm>
            <a:off x="8835943" y="110385"/>
            <a:ext cx="167400" cy="167400"/>
            <a:chOff x="3216925" y="225750"/>
            <a:chExt cx="167400" cy="167400"/>
          </a:xfrm>
        </p:grpSpPr>
        <p:cxnSp>
          <p:nvCxnSpPr>
            <p:cNvPr id="711" name="Google Shape;711;p2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12" name="Google Shape;712;p2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713" name="Google Shape;713;p27"/>
          <p:cNvSpPr/>
          <p:nvPr/>
        </p:nvSpPr>
        <p:spPr>
          <a:xfrm>
            <a:off x="7938531" y="185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4" name="Google Shape;714;p27"/>
          <p:cNvSpPr/>
          <p:nvPr/>
        </p:nvSpPr>
        <p:spPr>
          <a:xfrm>
            <a:off x="8929131" y="795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715" name="Google Shape;715;p27"/>
          <p:cNvGrpSpPr/>
          <p:nvPr/>
        </p:nvGrpSpPr>
        <p:grpSpPr>
          <a:xfrm>
            <a:off x="8835943" y="2498448"/>
            <a:ext cx="167400" cy="167400"/>
            <a:chOff x="3216925" y="225750"/>
            <a:chExt cx="167400" cy="167400"/>
          </a:xfrm>
        </p:grpSpPr>
        <p:cxnSp>
          <p:nvCxnSpPr>
            <p:cNvPr id="716" name="Google Shape;716;p27"/>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717" name="Google Shape;717;p27"/>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718" name="Google Shape;718;p27"/>
          <p:cNvSpPr/>
          <p:nvPr/>
        </p:nvSpPr>
        <p:spPr>
          <a:xfrm>
            <a:off x="5957331" y="4986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9" name="Google Shape;719;p27"/>
          <p:cNvSpPr/>
          <p:nvPr/>
        </p:nvSpPr>
        <p:spPr>
          <a:xfrm>
            <a:off x="4204731" y="4986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0" name="Google Shape;720;p27"/>
          <p:cNvSpPr/>
          <p:nvPr/>
        </p:nvSpPr>
        <p:spPr>
          <a:xfrm>
            <a:off x="1994931" y="49101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1" name="Google Shape;721;p27"/>
          <p:cNvSpPr/>
          <p:nvPr/>
        </p:nvSpPr>
        <p:spPr>
          <a:xfrm>
            <a:off x="3061731" y="4986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722" name="Google Shape;722;p27"/>
          <p:cNvGrpSpPr/>
          <p:nvPr/>
        </p:nvGrpSpPr>
        <p:grpSpPr>
          <a:xfrm>
            <a:off x="245631" y="4872835"/>
            <a:ext cx="167400" cy="167400"/>
            <a:chOff x="3216925" y="225750"/>
            <a:chExt cx="167400" cy="167400"/>
          </a:xfrm>
        </p:grpSpPr>
        <p:cxnSp>
          <p:nvCxnSpPr>
            <p:cNvPr id="723" name="Google Shape;723;p2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24" name="Google Shape;724;p2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25" name="Google Shape;725;p27"/>
          <p:cNvGrpSpPr/>
          <p:nvPr/>
        </p:nvGrpSpPr>
        <p:grpSpPr>
          <a:xfrm>
            <a:off x="4517431" y="4862848"/>
            <a:ext cx="167400" cy="167400"/>
            <a:chOff x="3216925" y="225750"/>
            <a:chExt cx="167400" cy="167400"/>
          </a:xfrm>
        </p:grpSpPr>
        <p:cxnSp>
          <p:nvCxnSpPr>
            <p:cNvPr id="726" name="Google Shape;726;p2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27" name="Google Shape;727;p2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28" name="Google Shape;728;p27"/>
          <p:cNvGrpSpPr/>
          <p:nvPr/>
        </p:nvGrpSpPr>
        <p:grpSpPr>
          <a:xfrm>
            <a:off x="6676687" y="4862860"/>
            <a:ext cx="167400" cy="167400"/>
            <a:chOff x="3216925" y="225750"/>
            <a:chExt cx="167400" cy="167400"/>
          </a:xfrm>
        </p:grpSpPr>
        <p:cxnSp>
          <p:nvCxnSpPr>
            <p:cNvPr id="729" name="Google Shape;729;p27"/>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730" name="Google Shape;730;p27"/>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731" name="Google Shape;731;p27"/>
          <p:cNvGrpSpPr/>
          <p:nvPr/>
        </p:nvGrpSpPr>
        <p:grpSpPr>
          <a:xfrm>
            <a:off x="2381531" y="4862860"/>
            <a:ext cx="167400" cy="167400"/>
            <a:chOff x="3216925" y="225750"/>
            <a:chExt cx="167400" cy="167400"/>
          </a:xfrm>
        </p:grpSpPr>
        <p:cxnSp>
          <p:nvCxnSpPr>
            <p:cNvPr id="732" name="Google Shape;732;p27"/>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733" name="Google Shape;733;p27"/>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sp>
        <p:nvSpPr>
          <p:cNvPr id="734" name="Google Shape;734;p27"/>
          <p:cNvSpPr/>
          <p:nvPr/>
        </p:nvSpPr>
        <p:spPr>
          <a:xfrm>
            <a:off x="3810889" y="-164574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735" name="Google Shape;735;p27"/>
          <p:cNvGrpSpPr/>
          <p:nvPr/>
        </p:nvGrpSpPr>
        <p:grpSpPr>
          <a:xfrm>
            <a:off x="2381531" y="110385"/>
            <a:ext cx="167400" cy="167400"/>
            <a:chOff x="3216925" y="225750"/>
            <a:chExt cx="167400" cy="167400"/>
          </a:xfrm>
        </p:grpSpPr>
        <p:cxnSp>
          <p:nvCxnSpPr>
            <p:cNvPr id="736" name="Google Shape;736;p27"/>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737" name="Google Shape;737;p27"/>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738" name="Google Shape;738;p27"/>
          <p:cNvSpPr/>
          <p:nvPr/>
        </p:nvSpPr>
        <p:spPr>
          <a:xfrm>
            <a:off x="1156731" y="414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9" name="Google Shape;739;p27"/>
          <p:cNvSpPr/>
          <p:nvPr/>
        </p:nvSpPr>
        <p:spPr>
          <a:xfrm>
            <a:off x="1918731" y="566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0" name="Google Shape;740;p27"/>
          <p:cNvSpPr/>
          <p:nvPr/>
        </p:nvSpPr>
        <p:spPr>
          <a:xfrm>
            <a:off x="6262131" y="4376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1" name="Google Shape;741;p27"/>
          <p:cNvSpPr/>
          <p:nvPr/>
        </p:nvSpPr>
        <p:spPr>
          <a:xfrm>
            <a:off x="5119131" y="45291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2" name="Google Shape;742;p27"/>
          <p:cNvSpPr/>
          <p:nvPr/>
        </p:nvSpPr>
        <p:spPr>
          <a:xfrm>
            <a:off x="3518931" y="4376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3" name="Google Shape;743;p27"/>
          <p:cNvSpPr/>
          <p:nvPr/>
        </p:nvSpPr>
        <p:spPr>
          <a:xfrm>
            <a:off x="1309131" y="4376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ext 1">
  <p:cSld name="CUSTOM_2_1">
    <p:bg>
      <p:bgPr>
        <a:solidFill>
          <a:schemeClr val="dk1"/>
        </a:solidFill>
        <a:effectLst/>
      </p:bgPr>
    </p:bg>
    <p:spTree>
      <p:nvGrpSpPr>
        <p:cNvPr id="1" name="Shape 744"/>
        <p:cNvGrpSpPr/>
        <p:nvPr/>
      </p:nvGrpSpPr>
      <p:grpSpPr>
        <a:xfrm>
          <a:off x="0" y="0"/>
          <a:ext cx="0" cy="0"/>
          <a:chOff x="0" y="0"/>
          <a:chExt cx="0" cy="0"/>
        </a:xfrm>
      </p:grpSpPr>
      <p:pic>
        <p:nvPicPr>
          <p:cNvPr id="745" name="Google Shape;745;p28"/>
          <p:cNvPicPr preferRelativeResize="0"/>
          <p:nvPr/>
        </p:nvPicPr>
        <p:blipFill>
          <a:blip r:embed="rId2">
            <a:alphaModFix/>
          </a:blip>
          <a:stretch>
            <a:fillRect/>
          </a:stretch>
        </p:blipFill>
        <p:spPr>
          <a:xfrm>
            <a:off x="6280200" y="540012"/>
            <a:ext cx="2143799" cy="2146949"/>
          </a:xfrm>
          <a:prstGeom prst="rect">
            <a:avLst/>
          </a:prstGeom>
          <a:noFill/>
          <a:ln>
            <a:noFill/>
          </a:ln>
        </p:spPr>
      </p:pic>
      <p:pic>
        <p:nvPicPr>
          <p:cNvPr id="746" name="Google Shape;746;p28"/>
          <p:cNvPicPr preferRelativeResize="0"/>
          <p:nvPr/>
        </p:nvPicPr>
        <p:blipFill>
          <a:blip r:embed="rId2">
            <a:alphaModFix/>
          </a:blip>
          <a:stretch>
            <a:fillRect/>
          </a:stretch>
        </p:blipFill>
        <p:spPr>
          <a:xfrm>
            <a:off x="1586600" y="2996562"/>
            <a:ext cx="2143799" cy="2146949"/>
          </a:xfrm>
          <a:prstGeom prst="rect">
            <a:avLst/>
          </a:prstGeom>
          <a:noFill/>
          <a:ln>
            <a:noFill/>
          </a:ln>
        </p:spPr>
      </p:pic>
      <p:sp>
        <p:nvSpPr>
          <p:cNvPr id="747" name="Google Shape;747;p28"/>
          <p:cNvSpPr/>
          <p:nvPr/>
        </p:nvSpPr>
        <p:spPr>
          <a:xfrm>
            <a:off x="-534161" y="-367023"/>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748" name="Google Shape;748;p28"/>
          <p:cNvPicPr preferRelativeResize="0"/>
          <p:nvPr/>
        </p:nvPicPr>
        <p:blipFill>
          <a:blip r:embed="rId2">
            <a:alphaModFix/>
          </a:blip>
          <a:stretch>
            <a:fillRect/>
          </a:stretch>
        </p:blipFill>
        <p:spPr>
          <a:xfrm>
            <a:off x="66525" y="214512"/>
            <a:ext cx="2143799" cy="2146949"/>
          </a:xfrm>
          <a:prstGeom prst="rect">
            <a:avLst/>
          </a:prstGeom>
          <a:noFill/>
          <a:ln>
            <a:noFill/>
          </a:ln>
        </p:spPr>
      </p:pic>
      <p:grpSp>
        <p:nvGrpSpPr>
          <p:cNvPr id="749" name="Google Shape;749;p28"/>
          <p:cNvGrpSpPr/>
          <p:nvPr/>
        </p:nvGrpSpPr>
        <p:grpSpPr>
          <a:xfrm>
            <a:off x="696475" y="456300"/>
            <a:ext cx="7801025" cy="4183143"/>
            <a:chOff x="696475" y="456300"/>
            <a:chExt cx="7801025" cy="4183143"/>
          </a:xfrm>
        </p:grpSpPr>
        <p:grpSp>
          <p:nvGrpSpPr>
            <p:cNvPr id="750" name="Google Shape;750;p28"/>
            <p:cNvGrpSpPr/>
            <p:nvPr/>
          </p:nvGrpSpPr>
          <p:grpSpPr>
            <a:xfrm>
              <a:off x="4488300" y="456300"/>
              <a:ext cx="167400" cy="167400"/>
              <a:chOff x="3216925" y="225750"/>
              <a:chExt cx="167400" cy="167400"/>
            </a:xfrm>
          </p:grpSpPr>
          <p:cxnSp>
            <p:nvCxnSpPr>
              <p:cNvPr id="751" name="Google Shape;751;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52" name="Google Shape;752;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53" name="Google Shape;753;p28"/>
            <p:cNvGrpSpPr/>
            <p:nvPr/>
          </p:nvGrpSpPr>
          <p:grpSpPr>
            <a:xfrm>
              <a:off x="5084800" y="4436100"/>
              <a:ext cx="167400" cy="167400"/>
              <a:chOff x="3216925" y="225750"/>
              <a:chExt cx="167400" cy="167400"/>
            </a:xfrm>
          </p:grpSpPr>
          <p:cxnSp>
            <p:nvCxnSpPr>
              <p:cNvPr id="754" name="Google Shape;754;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55" name="Google Shape;755;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756" name="Google Shape;756;p28"/>
            <p:cNvSpPr/>
            <p:nvPr/>
          </p:nvSpPr>
          <p:spPr>
            <a:xfrm>
              <a:off x="41635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7" name="Google Shape;757;p28"/>
            <p:cNvSpPr/>
            <p:nvPr/>
          </p:nvSpPr>
          <p:spPr>
            <a:xfrm>
              <a:off x="4544575" y="936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8" name="Google Shape;758;p28"/>
            <p:cNvSpPr/>
            <p:nvPr/>
          </p:nvSpPr>
          <p:spPr>
            <a:xfrm>
              <a:off x="5535175" y="4288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9" name="Google Shape;759;p28"/>
            <p:cNvSpPr/>
            <p:nvPr/>
          </p:nvSpPr>
          <p:spPr>
            <a:xfrm>
              <a:off x="5826500" y="461784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0" name="Google Shape;760;p28"/>
            <p:cNvSpPr/>
            <p:nvPr/>
          </p:nvSpPr>
          <p:spPr>
            <a:xfrm rot="-5400000">
              <a:off x="963175" y="44360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1" name="Google Shape;761;p28"/>
            <p:cNvSpPr/>
            <p:nvPr/>
          </p:nvSpPr>
          <p:spPr>
            <a:xfrm rot="-5400000">
              <a:off x="696475" y="45556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762" name="Google Shape;762;p28"/>
            <p:cNvGrpSpPr/>
            <p:nvPr/>
          </p:nvGrpSpPr>
          <p:grpSpPr>
            <a:xfrm>
              <a:off x="8330100" y="4055100"/>
              <a:ext cx="167400" cy="167400"/>
              <a:chOff x="3216925" y="225750"/>
              <a:chExt cx="167400" cy="167400"/>
            </a:xfrm>
          </p:grpSpPr>
          <p:cxnSp>
            <p:nvCxnSpPr>
              <p:cNvPr id="763" name="Google Shape;763;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64" name="Google Shape;764;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765" name="Google Shape;765;p28"/>
            <p:cNvSpPr/>
            <p:nvPr/>
          </p:nvSpPr>
          <p:spPr>
            <a:xfrm>
              <a:off x="8264900" y="454164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66" name="Google Shape;766;p28"/>
          <p:cNvSpPr txBox="1">
            <a:spLocks noGrp="1"/>
          </p:cNvSpPr>
          <p:nvPr>
            <p:ph type="subTitle" idx="1"/>
          </p:nvPr>
        </p:nvSpPr>
        <p:spPr>
          <a:xfrm>
            <a:off x="4949700" y="2815125"/>
            <a:ext cx="3474300" cy="10515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7" name="Google Shape;767;p28"/>
          <p:cNvSpPr txBox="1">
            <a:spLocks noGrp="1"/>
          </p:cNvSpPr>
          <p:nvPr>
            <p:ph type="title"/>
          </p:nvPr>
        </p:nvSpPr>
        <p:spPr>
          <a:xfrm>
            <a:off x="4949700" y="1276876"/>
            <a:ext cx="3474300" cy="15384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2">
  <p:cSld name="CUSTOM_2_1_2">
    <p:bg>
      <p:bgPr>
        <a:solidFill>
          <a:schemeClr val="dk1"/>
        </a:solidFill>
        <a:effectLst/>
      </p:bgPr>
    </p:bg>
    <p:spTree>
      <p:nvGrpSpPr>
        <p:cNvPr id="1" name="Shape 768"/>
        <p:cNvGrpSpPr/>
        <p:nvPr/>
      </p:nvGrpSpPr>
      <p:grpSpPr>
        <a:xfrm>
          <a:off x="0" y="0"/>
          <a:ext cx="0" cy="0"/>
          <a:chOff x="0" y="0"/>
          <a:chExt cx="0" cy="0"/>
        </a:xfrm>
      </p:grpSpPr>
      <p:pic>
        <p:nvPicPr>
          <p:cNvPr id="769" name="Google Shape;769;p29"/>
          <p:cNvPicPr preferRelativeResize="0"/>
          <p:nvPr/>
        </p:nvPicPr>
        <p:blipFill>
          <a:blip r:embed="rId2">
            <a:alphaModFix/>
          </a:blip>
          <a:stretch>
            <a:fillRect/>
          </a:stretch>
        </p:blipFill>
        <p:spPr>
          <a:xfrm>
            <a:off x="12" y="2996562"/>
            <a:ext cx="2143799" cy="2146949"/>
          </a:xfrm>
          <a:prstGeom prst="rect">
            <a:avLst/>
          </a:prstGeom>
          <a:noFill/>
          <a:ln>
            <a:noFill/>
          </a:ln>
        </p:spPr>
      </p:pic>
      <p:sp>
        <p:nvSpPr>
          <p:cNvPr id="770" name="Google Shape;770;p29"/>
          <p:cNvSpPr/>
          <p:nvPr/>
        </p:nvSpPr>
        <p:spPr>
          <a:xfrm>
            <a:off x="4273800" y="370975"/>
            <a:ext cx="4448292" cy="440164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771" name="Google Shape;771;p29"/>
          <p:cNvPicPr preferRelativeResize="0"/>
          <p:nvPr/>
        </p:nvPicPr>
        <p:blipFill>
          <a:blip r:embed="rId2">
            <a:alphaModFix/>
          </a:blip>
          <a:stretch>
            <a:fillRect/>
          </a:stretch>
        </p:blipFill>
        <p:spPr>
          <a:xfrm>
            <a:off x="7000212" y="12"/>
            <a:ext cx="2143799" cy="2146949"/>
          </a:xfrm>
          <a:prstGeom prst="rect">
            <a:avLst/>
          </a:prstGeom>
          <a:noFill/>
          <a:ln>
            <a:noFill/>
          </a:ln>
        </p:spPr>
      </p:pic>
      <p:grpSp>
        <p:nvGrpSpPr>
          <p:cNvPr id="772" name="Google Shape;772;p29"/>
          <p:cNvGrpSpPr/>
          <p:nvPr/>
        </p:nvGrpSpPr>
        <p:grpSpPr>
          <a:xfrm>
            <a:off x="505975" y="456300"/>
            <a:ext cx="8237725" cy="4147200"/>
            <a:chOff x="505975" y="456300"/>
            <a:chExt cx="8237725" cy="4147200"/>
          </a:xfrm>
        </p:grpSpPr>
        <p:grpSp>
          <p:nvGrpSpPr>
            <p:cNvPr id="773" name="Google Shape;773;p29"/>
            <p:cNvGrpSpPr/>
            <p:nvPr/>
          </p:nvGrpSpPr>
          <p:grpSpPr>
            <a:xfrm>
              <a:off x="636300" y="456300"/>
              <a:ext cx="167400" cy="167400"/>
              <a:chOff x="3216925" y="225750"/>
              <a:chExt cx="167400" cy="167400"/>
            </a:xfrm>
          </p:grpSpPr>
          <p:cxnSp>
            <p:nvCxnSpPr>
              <p:cNvPr id="774" name="Google Shape;774;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75" name="Google Shape;775;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776" name="Google Shape;776;p29"/>
            <p:cNvSpPr/>
            <p:nvPr/>
          </p:nvSpPr>
          <p:spPr>
            <a:xfrm>
              <a:off x="505975" y="859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777" name="Google Shape;777;p29"/>
            <p:cNvGrpSpPr/>
            <p:nvPr/>
          </p:nvGrpSpPr>
          <p:grpSpPr>
            <a:xfrm>
              <a:off x="8340300" y="4436100"/>
              <a:ext cx="167400" cy="167400"/>
              <a:chOff x="3216925" y="225750"/>
              <a:chExt cx="167400" cy="167400"/>
            </a:xfrm>
          </p:grpSpPr>
          <p:cxnSp>
            <p:nvCxnSpPr>
              <p:cNvPr id="778" name="Google Shape;778;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79" name="Google Shape;779;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780" name="Google Shape;780;p29"/>
            <p:cNvSpPr/>
            <p:nvPr/>
          </p:nvSpPr>
          <p:spPr>
            <a:xfrm>
              <a:off x="11917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1" name="Google Shape;781;p29"/>
            <p:cNvSpPr/>
            <p:nvPr/>
          </p:nvSpPr>
          <p:spPr>
            <a:xfrm>
              <a:off x="43921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2" name="Google Shape;782;p29"/>
            <p:cNvSpPr/>
            <p:nvPr/>
          </p:nvSpPr>
          <p:spPr>
            <a:xfrm>
              <a:off x="4544575" y="7837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3" name="Google Shape;783;p29"/>
            <p:cNvSpPr/>
            <p:nvPr/>
          </p:nvSpPr>
          <p:spPr>
            <a:xfrm>
              <a:off x="8430775" y="3984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4" name="Google Shape;784;p29"/>
            <p:cNvSpPr/>
            <p:nvPr/>
          </p:nvSpPr>
          <p:spPr>
            <a:xfrm>
              <a:off x="8722100" y="431304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5" name="Google Shape;785;p29"/>
            <p:cNvSpPr/>
            <p:nvPr/>
          </p:nvSpPr>
          <p:spPr>
            <a:xfrm rot="-5400000">
              <a:off x="2563375" y="44360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6" name="Google Shape;786;p29"/>
            <p:cNvSpPr/>
            <p:nvPr/>
          </p:nvSpPr>
          <p:spPr>
            <a:xfrm rot="-5400000">
              <a:off x="2296675" y="45556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87" name="Google Shape;787;p29"/>
          <p:cNvSpPr txBox="1">
            <a:spLocks noGrp="1"/>
          </p:cNvSpPr>
          <p:nvPr>
            <p:ph type="subTitle" idx="1"/>
          </p:nvPr>
        </p:nvSpPr>
        <p:spPr>
          <a:xfrm>
            <a:off x="720000" y="2916725"/>
            <a:ext cx="3280500" cy="12750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88" name="Google Shape;788;p29"/>
          <p:cNvSpPr txBox="1">
            <a:spLocks noGrp="1"/>
          </p:cNvSpPr>
          <p:nvPr>
            <p:ph type="title"/>
          </p:nvPr>
        </p:nvSpPr>
        <p:spPr>
          <a:xfrm>
            <a:off x="720000" y="1051325"/>
            <a:ext cx="3280500" cy="18654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3">
  <p:cSld name="CUSTOM_2_1_2_1">
    <p:bg>
      <p:bgPr>
        <a:solidFill>
          <a:schemeClr val="dk1"/>
        </a:solidFill>
        <a:effectLst/>
      </p:bgPr>
    </p:bg>
    <p:spTree>
      <p:nvGrpSpPr>
        <p:cNvPr id="1" name="Shape 789"/>
        <p:cNvGrpSpPr/>
        <p:nvPr/>
      </p:nvGrpSpPr>
      <p:grpSpPr>
        <a:xfrm>
          <a:off x="0" y="0"/>
          <a:ext cx="0" cy="0"/>
          <a:chOff x="0" y="0"/>
          <a:chExt cx="0" cy="0"/>
        </a:xfrm>
      </p:grpSpPr>
      <p:sp>
        <p:nvSpPr>
          <p:cNvPr id="790" name="Google Shape;790;p30"/>
          <p:cNvSpPr/>
          <p:nvPr/>
        </p:nvSpPr>
        <p:spPr>
          <a:xfrm>
            <a:off x="4538227" y="5400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791" name="Google Shape;791;p30"/>
          <p:cNvPicPr preferRelativeResize="0"/>
          <p:nvPr/>
        </p:nvPicPr>
        <p:blipFill>
          <a:blip r:embed="rId2">
            <a:alphaModFix/>
          </a:blip>
          <a:stretch>
            <a:fillRect/>
          </a:stretch>
        </p:blipFill>
        <p:spPr>
          <a:xfrm>
            <a:off x="6280200" y="2456562"/>
            <a:ext cx="2143799" cy="2146949"/>
          </a:xfrm>
          <a:prstGeom prst="rect">
            <a:avLst/>
          </a:prstGeom>
          <a:noFill/>
          <a:ln>
            <a:noFill/>
          </a:ln>
        </p:spPr>
      </p:pic>
      <p:sp>
        <p:nvSpPr>
          <p:cNvPr id="792" name="Google Shape;792;p30"/>
          <p:cNvSpPr/>
          <p:nvPr/>
        </p:nvSpPr>
        <p:spPr>
          <a:xfrm>
            <a:off x="-965311" y="38500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793" name="Google Shape;793;p30"/>
          <p:cNvPicPr preferRelativeResize="0"/>
          <p:nvPr/>
        </p:nvPicPr>
        <p:blipFill>
          <a:blip r:embed="rId2">
            <a:alphaModFix/>
          </a:blip>
          <a:stretch>
            <a:fillRect/>
          </a:stretch>
        </p:blipFill>
        <p:spPr>
          <a:xfrm>
            <a:off x="0" y="12"/>
            <a:ext cx="2143799" cy="2146949"/>
          </a:xfrm>
          <a:prstGeom prst="rect">
            <a:avLst/>
          </a:prstGeom>
          <a:noFill/>
          <a:ln>
            <a:noFill/>
          </a:ln>
        </p:spPr>
      </p:pic>
      <p:grpSp>
        <p:nvGrpSpPr>
          <p:cNvPr id="794" name="Google Shape;794;p30"/>
          <p:cNvGrpSpPr/>
          <p:nvPr/>
        </p:nvGrpSpPr>
        <p:grpSpPr>
          <a:xfrm>
            <a:off x="623575" y="540000"/>
            <a:ext cx="7780275" cy="4070093"/>
            <a:chOff x="623575" y="540000"/>
            <a:chExt cx="7780275" cy="4070093"/>
          </a:xfrm>
        </p:grpSpPr>
        <p:grpSp>
          <p:nvGrpSpPr>
            <p:cNvPr id="795" name="Google Shape;795;p30"/>
            <p:cNvGrpSpPr/>
            <p:nvPr/>
          </p:nvGrpSpPr>
          <p:grpSpPr>
            <a:xfrm>
              <a:off x="8236450" y="4436100"/>
              <a:ext cx="167400" cy="167400"/>
              <a:chOff x="3216925" y="225750"/>
              <a:chExt cx="167400" cy="167400"/>
            </a:xfrm>
          </p:grpSpPr>
          <p:cxnSp>
            <p:nvCxnSpPr>
              <p:cNvPr id="796" name="Google Shape;796;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97" name="Google Shape;797;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98" name="Google Shape;798;p30"/>
            <p:cNvGrpSpPr/>
            <p:nvPr/>
          </p:nvGrpSpPr>
          <p:grpSpPr>
            <a:xfrm>
              <a:off x="8236450" y="540000"/>
              <a:ext cx="167400" cy="167400"/>
              <a:chOff x="3216925" y="225750"/>
              <a:chExt cx="167400" cy="167400"/>
            </a:xfrm>
          </p:grpSpPr>
          <p:cxnSp>
            <p:nvCxnSpPr>
              <p:cNvPr id="799" name="Google Shape;799;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00" name="Google Shape;800;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01" name="Google Shape;801;p30"/>
            <p:cNvSpPr/>
            <p:nvPr/>
          </p:nvSpPr>
          <p:spPr>
            <a:xfrm>
              <a:off x="41635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2" name="Google Shape;802;p30"/>
            <p:cNvSpPr/>
            <p:nvPr/>
          </p:nvSpPr>
          <p:spPr>
            <a:xfrm>
              <a:off x="4544575" y="936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3" name="Google Shape;803;p30"/>
            <p:cNvSpPr/>
            <p:nvPr/>
          </p:nvSpPr>
          <p:spPr>
            <a:xfrm>
              <a:off x="78211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4" name="Google Shape;804;p30"/>
            <p:cNvSpPr/>
            <p:nvPr/>
          </p:nvSpPr>
          <p:spPr>
            <a:xfrm>
              <a:off x="7807700" y="88404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5" name="Google Shape;805;p30"/>
            <p:cNvSpPr/>
            <p:nvPr/>
          </p:nvSpPr>
          <p:spPr>
            <a:xfrm rot="-5400000">
              <a:off x="1420375" y="45884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6" name="Google Shape;806;p30"/>
            <p:cNvSpPr/>
            <p:nvPr/>
          </p:nvSpPr>
          <p:spPr>
            <a:xfrm rot="-5400000">
              <a:off x="696475" y="45556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07" name="Google Shape;807;p30"/>
            <p:cNvGrpSpPr/>
            <p:nvPr/>
          </p:nvGrpSpPr>
          <p:grpSpPr>
            <a:xfrm>
              <a:off x="623575" y="4191725"/>
              <a:ext cx="167400" cy="167400"/>
              <a:chOff x="3216925" y="225750"/>
              <a:chExt cx="167400" cy="167400"/>
            </a:xfrm>
          </p:grpSpPr>
          <p:cxnSp>
            <p:nvCxnSpPr>
              <p:cNvPr id="808" name="Google Shape;808;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09" name="Google Shape;809;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10" name="Google Shape;810;p30"/>
            <p:cNvSpPr/>
            <p:nvPr/>
          </p:nvSpPr>
          <p:spPr>
            <a:xfrm>
              <a:off x="8232925" y="10885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811" name="Google Shape;811;p30"/>
          <p:cNvSpPr txBox="1">
            <a:spLocks noGrp="1"/>
          </p:cNvSpPr>
          <p:nvPr>
            <p:ph type="subTitle" idx="1"/>
          </p:nvPr>
        </p:nvSpPr>
        <p:spPr>
          <a:xfrm>
            <a:off x="720000" y="2683948"/>
            <a:ext cx="3280500" cy="1069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2" name="Google Shape;812;p30"/>
          <p:cNvSpPr txBox="1">
            <a:spLocks noGrp="1"/>
          </p:cNvSpPr>
          <p:nvPr>
            <p:ph type="title"/>
          </p:nvPr>
        </p:nvSpPr>
        <p:spPr>
          <a:xfrm>
            <a:off x="720000" y="1389750"/>
            <a:ext cx="3280500" cy="1294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4">
  <p:cSld name="CUSTOM_2_1_1">
    <p:bg>
      <p:bgPr>
        <a:solidFill>
          <a:schemeClr val="dk1"/>
        </a:solidFill>
        <a:effectLst/>
      </p:bgPr>
    </p:bg>
    <p:spTree>
      <p:nvGrpSpPr>
        <p:cNvPr id="1" name="Shape 813"/>
        <p:cNvGrpSpPr/>
        <p:nvPr/>
      </p:nvGrpSpPr>
      <p:grpSpPr>
        <a:xfrm>
          <a:off x="0" y="0"/>
          <a:ext cx="0" cy="0"/>
          <a:chOff x="0" y="0"/>
          <a:chExt cx="0" cy="0"/>
        </a:xfrm>
      </p:grpSpPr>
      <p:sp>
        <p:nvSpPr>
          <p:cNvPr id="814" name="Google Shape;814;p31"/>
          <p:cNvSpPr/>
          <p:nvPr/>
        </p:nvSpPr>
        <p:spPr>
          <a:xfrm rot="5400000">
            <a:off x="4802778" y="91668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815" name="Google Shape;815;p31"/>
          <p:cNvPicPr preferRelativeResize="0"/>
          <p:nvPr/>
        </p:nvPicPr>
        <p:blipFill>
          <a:blip r:embed="rId2">
            <a:alphaModFix/>
          </a:blip>
          <a:stretch>
            <a:fillRect/>
          </a:stretch>
        </p:blipFill>
        <p:spPr>
          <a:xfrm>
            <a:off x="7341050" y="540012"/>
            <a:ext cx="2143799" cy="2146949"/>
          </a:xfrm>
          <a:prstGeom prst="rect">
            <a:avLst/>
          </a:prstGeom>
          <a:noFill/>
          <a:ln>
            <a:noFill/>
          </a:ln>
        </p:spPr>
      </p:pic>
      <p:pic>
        <p:nvPicPr>
          <p:cNvPr id="816" name="Google Shape;816;p31"/>
          <p:cNvPicPr preferRelativeResize="0"/>
          <p:nvPr/>
        </p:nvPicPr>
        <p:blipFill>
          <a:blip r:embed="rId2">
            <a:alphaModFix/>
          </a:blip>
          <a:stretch>
            <a:fillRect/>
          </a:stretch>
        </p:blipFill>
        <p:spPr>
          <a:xfrm>
            <a:off x="5403450" y="2837437"/>
            <a:ext cx="2143799" cy="2146949"/>
          </a:xfrm>
          <a:prstGeom prst="rect">
            <a:avLst/>
          </a:prstGeom>
          <a:noFill/>
          <a:ln>
            <a:noFill/>
          </a:ln>
        </p:spPr>
      </p:pic>
      <p:sp>
        <p:nvSpPr>
          <p:cNvPr id="817" name="Google Shape;817;p31"/>
          <p:cNvSpPr/>
          <p:nvPr/>
        </p:nvSpPr>
        <p:spPr>
          <a:xfrm rot="3600076">
            <a:off x="-912298" y="2255960"/>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818" name="Google Shape;818;p31"/>
          <p:cNvGrpSpPr/>
          <p:nvPr/>
        </p:nvGrpSpPr>
        <p:grpSpPr>
          <a:xfrm>
            <a:off x="825125" y="693884"/>
            <a:ext cx="7598875" cy="3900904"/>
            <a:chOff x="825125" y="693884"/>
            <a:chExt cx="7598875" cy="3900904"/>
          </a:xfrm>
        </p:grpSpPr>
        <p:grpSp>
          <p:nvGrpSpPr>
            <p:cNvPr id="819" name="Google Shape;819;p31"/>
            <p:cNvGrpSpPr/>
            <p:nvPr/>
          </p:nvGrpSpPr>
          <p:grpSpPr>
            <a:xfrm>
              <a:off x="6307525" y="3512988"/>
              <a:ext cx="167400" cy="167400"/>
              <a:chOff x="3216925" y="225750"/>
              <a:chExt cx="167400" cy="167400"/>
            </a:xfrm>
          </p:grpSpPr>
          <p:cxnSp>
            <p:nvCxnSpPr>
              <p:cNvPr id="820" name="Google Shape;820;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21" name="Google Shape;821;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22" name="Google Shape;822;p31"/>
            <p:cNvSpPr/>
            <p:nvPr/>
          </p:nvSpPr>
          <p:spPr>
            <a:xfrm rot="-5400000">
              <a:off x="5735150" y="13855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23" name="Google Shape;823;p31"/>
            <p:cNvGrpSpPr/>
            <p:nvPr/>
          </p:nvGrpSpPr>
          <p:grpSpPr>
            <a:xfrm>
              <a:off x="825125" y="1040084"/>
              <a:ext cx="167400" cy="167400"/>
              <a:chOff x="3216925" y="225750"/>
              <a:chExt cx="167400" cy="167400"/>
            </a:xfrm>
          </p:grpSpPr>
          <p:cxnSp>
            <p:nvCxnSpPr>
              <p:cNvPr id="824" name="Google Shape;824;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25" name="Google Shape;825;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26" name="Google Shape;826;p31"/>
            <p:cNvSpPr/>
            <p:nvPr/>
          </p:nvSpPr>
          <p:spPr>
            <a:xfrm>
              <a:off x="1848950" y="1303484"/>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7" name="Google Shape;827;p31"/>
            <p:cNvSpPr/>
            <p:nvPr/>
          </p:nvSpPr>
          <p:spPr>
            <a:xfrm>
              <a:off x="1467950" y="693884"/>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8" name="Google Shape;828;p31"/>
            <p:cNvSpPr/>
            <p:nvPr/>
          </p:nvSpPr>
          <p:spPr>
            <a:xfrm rot="-5400000">
              <a:off x="6116150" y="15379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9" name="Google Shape;829;p31"/>
            <p:cNvSpPr/>
            <p:nvPr/>
          </p:nvSpPr>
          <p:spPr>
            <a:xfrm rot="-5400000">
              <a:off x="6344750" y="12331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30" name="Google Shape;830;p31"/>
            <p:cNvGrpSpPr/>
            <p:nvPr/>
          </p:nvGrpSpPr>
          <p:grpSpPr>
            <a:xfrm>
              <a:off x="8256600" y="4427388"/>
              <a:ext cx="167400" cy="167400"/>
              <a:chOff x="3216925" y="225750"/>
              <a:chExt cx="167400" cy="167400"/>
            </a:xfrm>
          </p:grpSpPr>
          <p:cxnSp>
            <p:nvCxnSpPr>
              <p:cNvPr id="831" name="Google Shape;831;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32" name="Google Shape;832;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833" name="Google Shape;833;p31"/>
          <p:cNvSpPr txBox="1">
            <a:spLocks noGrp="1"/>
          </p:cNvSpPr>
          <p:nvPr>
            <p:ph type="subTitle" idx="1"/>
          </p:nvPr>
        </p:nvSpPr>
        <p:spPr>
          <a:xfrm>
            <a:off x="720000" y="2687700"/>
            <a:ext cx="4042500" cy="992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34" name="Google Shape;834;p31"/>
          <p:cNvSpPr txBox="1">
            <a:spLocks noGrp="1"/>
          </p:cNvSpPr>
          <p:nvPr>
            <p:ph type="title"/>
          </p:nvPr>
        </p:nvSpPr>
        <p:spPr>
          <a:xfrm>
            <a:off x="720000" y="1463100"/>
            <a:ext cx="4042500" cy="1224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8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5">
  <p:cSld name="CUSTOM_2_1_1_1">
    <p:bg>
      <p:bgPr>
        <a:solidFill>
          <a:schemeClr val="dk1"/>
        </a:solidFill>
        <a:effectLst/>
      </p:bgPr>
    </p:bg>
    <p:spTree>
      <p:nvGrpSpPr>
        <p:cNvPr id="1" name="Shape 835"/>
        <p:cNvGrpSpPr/>
        <p:nvPr/>
      </p:nvGrpSpPr>
      <p:grpSpPr>
        <a:xfrm>
          <a:off x="0" y="0"/>
          <a:ext cx="0" cy="0"/>
          <a:chOff x="0" y="0"/>
          <a:chExt cx="0" cy="0"/>
        </a:xfrm>
      </p:grpSpPr>
      <p:sp>
        <p:nvSpPr>
          <p:cNvPr id="836" name="Google Shape;836;p32"/>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37" name="Google Shape;837;p32"/>
          <p:cNvGrpSpPr/>
          <p:nvPr/>
        </p:nvGrpSpPr>
        <p:grpSpPr>
          <a:xfrm>
            <a:off x="8728625" y="4759025"/>
            <a:ext cx="167400" cy="167400"/>
            <a:chOff x="3216925" y="225750"/>
            <a:chExt cx="167400" cy="167400"/>
          </a:xfrm>
        </p:grpSpPr>
        <p:cxnSp>
          <p:nvCxnSpPr>
            <p:cNvPr id="838" name="Google Shape;838;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39" name="Google Shape;839;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840" name="Google Shape;840;p32"/>
          <p:cNvGrpSpPr/>
          <p:nvPr/>
        </p:nvGrpSpPr>
        <p:grpSpPr>
          <a:xfrm>
            <a:off x="289600" y="199300"/>
            <a:ext cx="167400" cy="167400"/>
            <a:chOff x="3216925" y="225750"/>
            <a:chExt cx="167400" cy="167400"/>
          </a:xfrm>
        </p:grpSpPr>
        <p:cxnSp>
          <p:nvCxnSpPr>
            <p:cNvPr id="841" name="Google Shape;841;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42" name="Google Shape;842;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43" name="Google Shape;843;p32"/>
          <p:cNvSpPr/>
          <p:nvPr/>
        </p:nvSpPr>
        <p:spPr>
          <a:xfrm>
            <a:off x="8329650" y="49306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4" name="Google Shape;844;p32"/>
          <p:cNvSpPr/>
          <p:nvPr/>
        </p:nvSpPr>
        <p:spPr>
          <a:xfrm>
            <a:off x="-851336" y="31771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845" name="Google Shape;845;p32"/>
          <p:cNvSpPr/>
          <p:nvPr/>
        </p:nvSpPr>
        <p:spPr>
          <a:xfrm>
            <a:off x="8874425" y="42966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6" name="Google Shape;846;p32"/>
          <p:cNvSpPr txBox="1">
            <a:spLocks noGrp="1"/>
          </p:cNvSpPr>
          <p:nvPr>
            <p:ph type="subTitle" idx="1"/>
          </p:nvPr>
        </p:nvSpPr>
        <p:spPr>
          <a:xfrm>
            <a:off x="720000" y="1695875"/>
            <a:ext cx="3852000" cy="13842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47" name="Google Shape;847;p32"/>
          <p:cNvSpPr txBox="1">
            <a:spLocks noGrp="1"/>
          </p:cNvSpPr>
          <p:nvPr>
            <p:ph type="title"/>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848" name="Google Shape;848;p32"/>
          <p:cNvPicPr preferRelativeResize="0"/>
          <p:nvPr/>
        </p:nvPicPr>
        <p:blipFill>
          <a:blip r:embed="rId2">
            <a:alphaModFix/>
          </a:blip>
          <a:stretch>
            <a:fillRect/>
          </a:stretch>
        </p:blipFill>
        <p:spPr>
          <a:xfrm>
            <a:off x="6044462" y="-1129338"/>
            <a:ext cx="2143799" cy="2146949"/>
          </a:xfrm>
          <a:prstGeom prst="rect">
            <a:avLst/>
          </a:prstGeom>
          <a:noFill/>
          <a:ln>
            <a:noFill/>
          </a:ln>
        </p:spPr>
      </p:pic>
      <p:pic>
        <p:nvPicPr>
          <p:cNvPr id="849" name="Google Shape;849;p32"/>
          <p:cNvPicPr preferRelativeResize="0"/>
          <p:nvPr/>
        </p:nvPicPr>
        <p:blipFill>
          <a:blip r:embed="rId2">
            <a:alphaModFix/>
          </a:blip>
          <a:stretch>
            <a:fillRect/>
          </a:stretch>
        </p:blipFill>
        <p:spPr>
          <a:xfrm>
            <a:off x="-250638" y="3598137"/>
            <a:ext cx="2143799" cy="214694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6">
  <p:cSld name="CUSTOM_2_1_1_1_1">
    <p:bg>
      <p:bgPr>
        <a:solidFill>
          <a:schemeClr val="dk1"/>
        </a:solidFill>
        <a:effectLst/>
      </p:bgPr>
    </p:bg>
    <p:spTree>
      <p:nvGrpSpPr>
        <p:cNvPr id="1" name="Shape 850"/>
        <p:cNvGrpSpPr/>
        <p:nvPr/>
      </p:nvGrpSpPr>
      <p:grpSpPr>
        <a:xfrm>
          <a:off x="0" y="0"/>
          <a:ext cx="0" cy="0"/>
          <a:chOff x="0" y="0"/>
          <a:chExt cx="0" cy="0"/>
        </a:xfrm>
      </p:grpSpPr>
      <p:sp>
        <p:nvSpPr>
          <p:cNvPr id="851" name="Google Shape;851;p33"/>
          <p:cNvSpPr/>
          <p:nvPr/>
        </p:nvSpPr>
        <p:spPr>
          <a:xfrm>
            <a:off x="-348023" y="2522189"/>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852" name="Google Shape;852;p33"/>
          <p:cNvGrpSpPr/>
          <p:nvPr/>
        </p:nvGrpSpPr>
        <p:grpSpPr>
          <a:xfrm>
            <a:off x="137000" y="99118"/>
            <a:ext cx="8837213" cy="4930707"/>
            <a:chOff x="137000" y="99118"/>
            <a:chExt cx="8837213" cy="4930707"/>
          </a:xfrm>
        </p:grpSpPr>
        <p:grpSp>
          <p:nvGrpSpPr>
            <p:cNvPr id="853" name="Google Shape;853;p33"/>
            <p:cNvGrpSpPr/>
            <p:nvPr/>
          </p:nvGrpSpPr>
          <p:grpSpPr>
            <a:xfrm rot="6300016">
              <a:off x="1102154" y="131504"/>
              <a:ext cx="94725" cy="124297"/>
              <a:chOff x="754200" y="3419250"/>
              <a:chExt cx="59900" cy="78600"/>
            </a:xfrm>
          </p:grpSpPr>
          <p:sp>
            <p:nvSpPr>
              <p:cNvPr id="854" name="Google Shape;854;p3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5" name="Google Shape;855;p3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56" name="Google Shape;856;p33"/>
            <p:cNvGrpSpPr/>
            <p:nvPr/>
          </p:nvGrpSpPr>
          <p:grpSpPr>
            <a:xfrm>
              <a:off x="216500" y="109950"/>
              <a:ext cx="167400" cy="167400"/>
              <a:chOff x="3216925" y="225750"/>
              <a:chExt cx="167400" cy="167400"/>
            </a:xfrm>
          </p:grpSpPr>
          <p:cxnSp>
            <p:nvCxnSpPr>
              <p:cNvPr id="857" name="Google Shape;857;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58" name="Google Shape;858;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859" name="Google Shape;859;p33"/>
            <p:cNvGrpSpPr/>
            <p:nvPr/>
          </p:nvGrpSpPr>
          <p:grpSpPr>
            <a:xfrm>
              <a:off x="4488300" y="99963"/>
              <a:ext cx="167400" cy="167400"/>
              <a:chOff x="3216925" y="225750"/>
              <a:chExt cx="167400" cy="167400"/>
            </a:xfrm>
          </p:grpSpPr>
          <p:cxnSp>
            <p:nvCxnSpPr>
              <p:cNvPr id="860" name="Google Shape;860;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61" name="Google Shape;861;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862" name="Google Shape;862;p33"/>
            <p:cNvGrpSpPr/>
            <p:nvPr/>
          </p:nvGrpSpPr>
          <p:grpSpPr>
            <a:xfrm>
              <a:off x="138975" y="2475913"/>
              <a:ext cx="167400" cy="167400"/>
              <a:chOff x="3216925" y="225750"/>
              <a:chExt cx="167400" cy="167400"/>
            </a:xfrm>
          </p:grpSpPr>
          <p:cxnSp>
            <p:nvCxnSpPr>
              <p:cNvPr id="863" name="Google Shape;863;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64" name="Google Shape;864;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65" name="Google Shape;865;p33"/>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6" name="Google Shape;866;p33"/>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7" name="Google Shape;867;p33"/>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8" name="Google Shape;868;p33"/>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69" name="Google Shape;869;p33"/>
            <p:cNvGrpSpPr/>
            <p:nvPr/>
          </p:nvGrpSpPr>
          <p:grpSpPr>
            <a:xfrm>
              <a:off x="825029" y="4885065"/>
              <a:ext cx="94726" cy="124298"/>
              <a:chOff x="850570" y="3419250"/>
              <a:chExt cx="59900" cy="78600"/>
            </a:xfrm>
          </p:grpSpPr>
          <p:sp>
            <p:nvSpPr>
              <p:cNvPr id="870" name="Google Shape;870;p33"/>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1" name="Google Shape;871;p33"/>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872" name="Google Shape;872;p33"/>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3" name="Google Shape;873;p33"/>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4" name="Google Shape;874;p33"/>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5" name="Google Shape;875;p33"/>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76" name="Google Shape;876;p33"/>
            <p:cNvGrpSpPr/>
            <p:nvPr/>
          </p:nvGrpSpPr>
          <p:grpSpPr>
            <a:xfrm rot="-3599965">
              <a:off x="7375742" y="131504"/>
              <a:ext cx="94724" cy="124296"/>
              <a:chOff x="754200" y="3419250"/>
              <a:chExt cx="59900" cy="78600"/>
            </a:xfrm>
          </p:grpSpPr>
          <p:sp>
            <p:nvSpPr>
              <p:cNvPr id="877" name="Google Shape;877;p3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8" name="Google Shape;878;p3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79" name="Google Shape;879;p33"/>
            <p:cNvGrpSpPr/>
            <p:nvPr/>
          </p:nvGrpSpPr>
          <p:grpSpPr>
            <a:xfrm>
              <a:off x="8856929" y="1569340"/>
              <a:ext cx="94726" cy="124298"/>
              <a:chOff x="754200" y="3660176"/>
              <a:chExt cx="59900" cy="78600"/>
            </a:xfrm>
          </p:grpSpPr>
          <p:sp>
            <p:nvSpPr>
              <p:cNvPr id="880" name="Google Shape;880;p33"/>
              <p:cNvSpPr/>
              <p:nvPr/>
            </p:nvSpPr>
            <p:spPr>
              <a:xfrm>
                <a:off x="754200" y="3660176"/>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1" name="Google Shape;881;p33"/>
              <p:cNvSpPr/>
              <p:nvPr/>
            </p:nvSpPr>
            <p:spPr>
              <a:xfrm>
                <a:off x="754200" y="3691476"/>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82" name="Google Shape;882;p33"/>
            <p:cNvGrpSpPr/>
            <p:nvPr/>
          </p:nvGrpSpPr>
          <p:grpSpPr>
            <a:xfrm>
              <a:off x="8806813" y="2488038"/>
              <a:ext cx="167400" cy="167400"/>
              <a:chOff x="3216925" y="225750"/>
              <a:chExt cx="167400" cy="167400"/>
            </a:xfrm>
          </p:grpSpPr>
          <p:cxnSp>
            <p:nvCxnSpPr>
              <p:cNvPr id="883" name="Google Shape;883;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84" name="Google Shape;884;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85" name="Google Shape;885;p33"/>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6" name="Google Shape;886;p33"/>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87" name="Google Shape;887;p33"/>
            <p:cNvGrpSpPr/>
            <p:nvPr/>
          </p:nvGrpSpPr>
          <p:grpSpPr>
            <a:xfrm>
              <a:off x="7256729" y="4845940"/>
              <a:ext cx="94726" cy="124298"/>
              <a:chOff x="1043311" y="3419250"/>
              <a:chExt cx="59900" cy="78600"/>
            </a:xfrm>
          </p:grpSpPr>
          <p:sp>
            <p:nvSpPr>
              <p:cNvPr id="888" name="Google Shape;888;p33"/>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9" name="Google Shape;889;p33"/>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890" name="Google Shape;890;p33"/>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1" name="Google Shape;891;p33"/>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2" name="Google Shape;892;p33"/>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3" name="Google Shape;893;p33"/>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94" name="Google Shape;894;p33"/>
            <p:cNvGrpSpPr/>
            <p:nvPr/>
          </p:nvGrpSpPr>
          <p:grpSpPr>
            <a:xfrm>
              <a:off x="216500" y="4862425"/>
              <a:ext cx="167400" cy="167400"/>
              <a:chOff x="3216925" y="225750"/>
              <a:chExt cx="167400" cy="167400"/>
            </a:xfrm>
          </p:grpSpPr>
          <p:cxnSp>
            <p:nvCxnSpPr>
              <p:cNvPr id="895" name="Google Shape;895;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96" name="Google Shape;896;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897" name="Google Shape;897;p33"/>
            <p:cNvGrpSpPr/>
            <p:nvPr/>
          </p:nvGrpSpPr>
          <p:grpSpPr>
            <a:xfrm>
              <a:off x="4488300" y="4852438"/>
              <a:ext cx="167400" cy="167400"/>
              <a:chOff x="3216925" y="225750"/>
              <a:chExt cx="167400" cy="167400"/>
            </a:xfrm>
          </p:grpSpPr>
          <p:cxnSp>
            <p:nvCxnSpPr>
              <p:cNvPr id="898" name="Google Shape;898;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99" name="Google Shape;899;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00" name="Google Shape;900;p33"/>
            <p:cNvGrpSpPr/>
            <p:nvPr/>
          </p:nvGrpSpPr>
          <p:grpSpPr>
            <a:xfrm>
              <a:off x="8806813" y="4852450"/>
              <a:ext cx="167400" cy="167400"/>
              <a:chOff x="3216925" y="225750"/>
              <a:chExt cx="167400" cy="167400"/>
            </a:xfrm>
          </p:grpSpPr>
          <p:cxnSp>
            <p:nvCxnSpPr>
              <p:cNvPr id="901" name="Google Shape;901;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02" name="Google Shape;902;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903" name="Google Shape;903;p33"/>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904" name="Google Shape;904;p33"/>
          <p:cNvPicPr preferRelativeResize="0"/>
          <p:nvPr/>
        </p:nvPicPr>
        <p:blipFill>
          <a:blip r:embed="rId2">
            <a:alphaModFix/>
          </a:blip>
          <a:stretch>
            <a:fillRect/>
          </a:stretch>
        </p:blipFill>
        <p:spPr>
          <a:xfrm>
            <a:off x="7352100" y="-533463"/>
            <a:ext cx="2143799" cy="2146949"/>
          </a:xfrm>
          <a:prstGeom prst="rect">
            <a:avLst/>
          </a:prstGeom>
          <a:noFill/>
          <a:ln>
            <a:noFill/>
          </a:ln>
        </p:spPr>
      </p:pic>
      <p:sp>
        <p:nvSpPr>
          <p:cNvPr id="905" name="Google Shape;905;p33"/>
          <p:cNvSpPr txBox="1">
            <a:spLocks noGrp="1"/>
          </p:cNvSpPr>
          <p:nvPr>
            <p:ph type="title"/>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06" name="Google Shape;906;p33"/>
          <p:cNvSpPr txBox="1">
            <a:spLocks noGrp="1"/>
          </p:cNvSpPr>
          <p:nvPr>
            <p:ph type="subTitle" idx="1"/>
          </p:nvPr>
        </p:nvSpPr>
        <p:spPr>
          <a:xfrm>
            <a:off x="720000" y="1017600"/>
            <a:ext cx="3852000" cy="592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07" name="Google Shape;907;p33"/>
          <p:cNvSpPr txBox="1">
            <a:spLocks noGrp="1"/>
          </p:cNvSpPr>
          <p:nvPr>
            <p:ph type="subTitle" idx="2"/>
          </p:nvPr>
        </p:nvSpPr>
        <p:spPr>
          <a:xfrm>
            <a:off x="5082300" y="1703100"/>
            <a:ext cx="33417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08" name="Google Shape;908;p33"/>
          <p:cNvSpPr txBox="1">
            <a:spLocks noGrp="1"/>
          </p:cNvSpPr>
          <p:nvPr>
            <p:ph type="subTitle" idx="3"/>
          </p:nvPr>
        </p:nvSpPr>
        <p:spPr>
          <a:xfrm>
            <a:off x="5082300" y="2122200"/>
            <a:ext cx="3341700" cy="1393200"/>
          </a:xfrm>
          <a:prstGeom prst="rect">
            <a:avLst/>
          </a:prstGeom>
          <a:noFill/>
          <a:ln>
            <a:noFill/>
          </a:ln>
        </p:spPr>
        <p:txBody>
          <a:bodyPr spcFirstLastPara="1" wrap="square" lIns="91425" tIns="91425" rIns="91425" bIns="91425" anchor="t" anchorCtr="0">
            <a:noAutofit/>
          </a:bodyPr>
          <a:lstStyle>
            <a:lvl1pPr marR="50800"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909" name="Google Shape;909;p33"/>
          <p:cNvSpPr txBox="1">
            <a:spLocks noGrp="1"/>
          </p:cNvSpPr>
          <p:nvPr>
            <p:ph type="subTitle" idx="4"/>
          </p:nvPr>
        </p:nvSpPr>
        <p:spPr>
          <a:xfrm>
            <a:off x="5082300" y="3515400"/>
            <a:ext cx="33417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10" name="Google Shape;910;p33"/>
          <p:cNvSpPr txBox="1">
            <a:spLocks noGrp="1"/>
          </p:cNvSpPr>
          <p:nvPr>
            <p:ph type="subTitle" idx="5"/>
          </p:nvPr>
        </p:nvSpPr>
        <p:spPr>
          <a:xfrm>
            <a:off x="5082300" y="3934500"/>
            <a:ext cx="3341700" cy="66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911" name="Google Shape;911;p33"/>
          <p:cNvSpPr txBox="1">
            <a:spLocks noGrp="1"/>
          </p:cNvSpPr>
          <p:nvPr>
            <p:ph type="subTitle" idx="6"/>
          </p:nvPr>
        </p:nvSpPr>
        <p:spPr>
          <a:xfrm>
            <a:off x="720000" y="1703100"/>
            <a:ext cx="43620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12" name="Google Shape;912;p33"/>
          <p:cNvSpPr txBox="1">
            <a:spLocks noGrp="1"/>
          </p:cNvSpPr>
          <p:nvPr>
            <p:ph type="subTitle" idx="7"/>
          </p:nvPr>
        </p:nvSpPr>
        <p:spPr>
          <a:xfrm>
            <a:off x="720000" y="2122200"/>
            <a:ext cx="4362000" cy="2481300"/>
          </a:xfrm>
          <a:prstGeom prst="rect">
            <a:avLst/>
          </a:prstGeom>
          <a:noFill/>
          <a:ln>
            <a:noFill/>
          </a:ln>
        </p:spPr>
        <p:txBody>
          <a:bodyPr spcFirstLastPara="1" wrap="square" lIns="91425" tIns="91425" rIns="91425" bIns="91425" anchor="t" anchorCtr="0">
            <a:noAutofit/>
          </a:bodyPr>
          <a:lstStyle>
            <a:lvl1pPr marR="50800"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7">
  <p:cSld name="CUSTOM_2_1_1_1_1_1">
    <p:bg>
      <p:bgPr>
        <a:solidFill>
          <a:schemeClr val="dk1"/>
        </a:solidFill>
        <a:effectLst/>
      </p:bgPr>
    </p:bg>
    <p:spTree>
      <p:nvGrpSpPr>
        <p:cNvPr id="1" name="Shape 913"/>
        <p:cNvGrpSpPr/>
        <p:nvPr/>
      </p:nvGrpSpPr>
      <p:grpSpPr>
        <a:xfrm>
          <a:off x="0" y="0"/>
          <a:ext cx="0" cy="0"/>
          <a:chOff x="0" y="0"/>
          <a:chExt cx="0" cy="0"/>
        </a:xfrm>
      </p:grpSpPr>
      <p:sp>
        <p:nvSpPr>
          <p:cNvPr id="914" name="Google Shape;914;p34"/>
          <p:cNvSpPr/>
          <p:nvPr/>
        </p:nvSpPr>
        <p:spPr>
          <a:xfrm>
            <a:off x="5875027" y="-381011"/>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915" name="Google Shape;915;p34"/>
          <p:cNvSpPr/>
          <p:nvPr/>
        </p:nvSpPr>
        <p:spPr>
          <a:xfrm rot="10800000" flipH="1">
            <a:off x="2880200"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6" name="Google Shape;916;p34"/>
          <p:cNvSpPr/>
          <p:nvPr/>
        </p:nvSpPr>
        <p:spPr>
          <a:xfrm rot="10800000" flipH="1">
            <a:off x="4099400" y="5008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7" name="Google Shape;917;p34"/>
          <p:cNvSpPr/>
          <p:nvPr/>
        </p:nvSpPr>
        <p:spPr>
          <a:xfrm rot="10800000" flipH="1">
            <a:off x="6004400"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8" name="Google Shape;918;p34"/>
          <p:cNvSpPr/>
          <p:nvPr/>
        </p:nvSpPr>
        <p:spPr>
          <a:xfrm rot="10800000" flipH="1">
            <a:off x="919750"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19" name="Google Shape;919;p34"/>
          <p:cNvGrpSpPr/>
          <p:nvPr/>
        </p:nvGrpSpPr>
        <p:grpSpPr>
          <a:xfrm>
            <a:off x="137000" y="99118"/>
            <a:ext cx="8837213" cy="4929863"/>
            <a:chOff x="137000" y="99118"/>
            <a:chExt cx="8837213" cy="4929863"/>
          </a:xfrm>
        </p:grpSpPr>
        <p:grpSp>
          <p:nvGrpSpPr>
            <p:cNvPr id="920" name="Google Shape;920;p34"/>
            <p:cNvGrpSpPr/>
            <p:nvPr/>
          </p:nvGrpSpPr>
          <p:grpSpPr>
            <a:xfrm rot="10800000" flipH="1">
              <a:off x="4488300" y="4861580"/>
              <a:ext cx="167400" cy="167400"/>
              <a:chOff x="3216925" y="225750"/>
              <a:chExt cx="167400" cy="167400"/>
            </a:xfrm>
          </p:grpSpPr>
          <p:cxnSp>
            <p:nvCxnSpPr>
              <p:cNvPr id="921" name="Google Shape;921;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22" name="Google Shape;922;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23" name="Google Shape;923;p34"/>
            <p:cNvGrpSpPr/>
            <p:nvPr/>
          </p:nvGrpSpPr>
          <p:grpSpPr>
            <a:xfrm rot="10800000" flipH="1">
              <a:off x="138975" y="2485630"/>
              <a:ext cx="167400" cy="167400"/>
              <a:chOff x="3216925" y="225750"/>
              <a:chExt cx="167400" cy="167400"/>
            </a:xfrm>
          </p:grpSpPr>
          <p:cxnSp>
            <p:nvCxnSpPr>
              <p:cNvPr id="924" name="Google Shape;924;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25" name="Google Shape;925;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26" name="Google Shape;926;p34"/>
            <p:cNvSpPr/>
            <p:nvPr/>
          </p:nvSpPr>
          <p:spPr>
            <a:xfrm rot="10800000" flipH="1">
              <a:off x="289400" y="2874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7" name="Google Shape;927;p34"/>
            <p:cNvSpPr/>
            <p:nvPr/>
          </p:nvSpPr>
          <p:spPr>
            <a:xfrm rot="10800000" flipH="1">
              <a:off x="137000" y="1807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8" name="Google Shape;928;p34"/>
            <p:cNvSpPr/>
            <p:nvPr/>
          </p:nvSpPr>
          <p:spPr>
            <a:xfrm rot="10800000" flipH="1">
              <a:off x="289400" y="664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29" name="Google Shape;929;p34"/>
            <p:cNvGrpSpPr/>
            <p:nvPr/>
          </p:nvGrpSpPr>
          <p:grpSpPr>
            <a:xfrm rot="10800000" flipH="1">
              <a:off x="825029" y="119580"/>
              <a:ext cx="94726" cy="124298"/>
              <a:chOff x="850570" y="3419250"/>
              <a:chExt cx="59900" cy="78600"/>
            </a:xfrm>
          </p:grpSpPr>
          <p:sp>
            <p:nvSpPr>
              <p:cNvPr id="930" name="Google Shape;930;p34"/>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1" name="Google Shape;931;p34"/>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32" name="Google Shape;932;p34"/>
            <p:cNvSpPr/>
            <p:nvPr/>
          </p:nvSpPr>
          <p:spPr>
            <a:xfrm rot="10800000" flipH="1">
              <a:off x="5242400" y="4855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33" name="Google Shape;933;p34"/>
            <p:cNvGrpSpPr/>
            <p:nvPr/>
          </p:nvGrpSpPr>
          <p:grpSpPr>
            <a:xfrm rot="-7200035" flipH="1">
              <a:off x="1395842" y="4873143"/>
              <a:ext cx="94724" cy="124296"/>
              <a:chOff x="754200" y="3419250"/>
              <a:chExt cx="59900" cy="78600"/>
            </a:xfrm>
          </p:grpSpPr>
          <p:sp>
            <p:nvSpPr>
              <p:cNvPr id="934" name="Google Shape;934;p3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5" name="Google Shape;935;p3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936" name="Google Shape;936;p34"/>
            <p:cNvGrpSpPr/>
            <p:nvPr/>
          </p:nvGrpSpPr>
          <p:grpSpPr>
            <a:xfrm rot="10800000" flipH="1">
              <a:off x="216488" y="4861568"/>
              <a:ext cx="167400" cy="167400"/>
              <a:chOff x="3216925" y="225750"/>
              <a:chExt cx="167400" cy="167400"/>
            </a:xfrm>
          </p:grpSpPr>
          <p:cxnSp>
            <p:nvCxnSpPr>
              <p:cNvPr id="937" name="Google Shape;937;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38" name="Google Shape;938;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39" name="Google Shape;939;p34"/>
            <p:cNvSpPr/>
            <p:nvPr/>
          </p:nvSpPr>
          <p:spPr>
            <a:xfrm rot="10800000" flipH="1">
              <a:off x="211875" y="4322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40" name="Google Shape;940;p34"/>
            <p:cNvGrpSpPr/>
            <p:nvPr/>
          </p:nvGrpSpPr>
          <p:grpSpPr>
            <a:xfrm rot="10800000" flipH="1">
              <a:off x="175316" y="3816305"/>
              <a:ext cx="94726" cy="124298"/>
              <a:chOff x="754200" y="3419250"/>
              <a:chExt cx="59900" cy="78600"/>
            </a:xfrm>
          </p:grpSpPr>
          <p:sp>
            <p:nvSpPr>
              <p:cNvPr id="941" name="Google Shape;941;p3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 name="Google Shape;942;p3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943" name="Google Shape;943;p34"/>
            <p:cNvGrpSpPr/>
            <p:nvPr/>
          </p:nvGrpSpPr>
          <p:grpSpPr>
            <a:xfrm rot="10800000" flipH="1">
              <a:off x="8806813" y="2473505"/>
              <a:ext cx="167400" cy="167400"/>
              <a:chOff x="3216925" y="225750"/>
              <a:chExt cx="167400" cy="167400"/>
            </a:xfrm>
          </p:grpSpPr>
          <p:cxnSp>
            <p:nvCxnSpPr>
              <p:cNvPr id="944" name="Google Shape;944;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45" name="Google Shape;945;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46" name="Google Shape;946;p34"/>
            <p:cNvSpPr/>
            <p:nvPr/>
          </p:nvSpPr>
          <p:spPr>
            <a:xfrm rot="10800000" flipH="1">
              <a:off x="8900000"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7" name="Google Shape;947;p34"/>
            <p:cNvSpPr/>
            <p:nvPr/>
          </p:nvSpPr>
          <p:spPr>
            <a:xfrm rot="10800000" flipH="1">
              <a:off x="8214200"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48" name="Google Shape;948;p34"/>
            <p:cNvGrpSpPr/>
            <p:nvPr/>
          </p:nvGrpSpPr>
          <p:grpSpPr>
            <a:xfrm rot="10800000" flipH="1">
              <a:off x="7256729" y="158705"/>
              <a:ext cx="94726" cy="124298"/>
              <a:chOff x="1043311" y="3419250"/>
              <a:chExt cx="59900" cy="78600"/>
            </a:xfrm>
          </p:grpSpPr>
          <p:sp>
            <p:nvSpPr>
              <p:cNvPr id="949" name="Google Shape;949;p34"/>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0" name="Google Shape;950;p34"/>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51" name="Google Shape;951;p34"/>
            <p:cNvSpPr/>
            <p:nvPr/>
          </p:nvSpPr>
          <p:spPr>
            <a:xfrm rot="10800000" flipH="1">
              <a:off x="5928200"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 name="Google Shape;952;p34"/>
            <p:cNvSpPr/>
            <p:nvPr/>
          </p:nvSpPr>
          <p:spPr>
            <a:xfrm rot="10800000" flipH="1">
              <a:off x="4175600"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 name="Google Shape;953;p34"/>
            <p:cNvSpPr/>
            <p:nvPr/>
          </p:nvSpPr>
          <p:spPr>
            <a:xfrm rot="10800000" flipH="1">
              <a:off x="1965800"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4" name="Google Shape;954;p34"/>
            <p:cNvSpPr/>
            <p:nvPr/>
          </p:nvSpPr>
          <p:spPr>
            <a:xfrm rot="10800000" flipH="1">
              <a:off x="3032600"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55" name="Google Shape;955;p34"/>
            <p:cNvGrpSpPr/>
            <p:nvPr/>
          </p:nvGrpSpPr>
          <p:grpSpPr>
            <a:xfrm rot="10800000" flipH="1">
              <a:off x="216500" y="99118"/>
              <a:ext cx="167400" cy="167400"/>
              <a:chOff x="3216925" y="225750"/>
              <a:chExt cx="167400" cy="167400"/>
            </a:xfrm>
          </p:grpSpPr>
          <p:cxnSp>
            <p:nvCxnSpPr>
              <p:cNvPr id="956" name="Google Shape;956;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57" name="Google Shape;957;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58" name="Google Shape;958;p34"/>
            <p:cNvGrpSpPr/>
            <p:nvPr/>
          </p:nvGrpSpPr>
          <p:grpSpPr>
            <a:xfrm rot="10800000" flipH="1">
              <a:off x="4488300" y="109105"/>
              <a:ext cx="167400" cy="167400"/>
              <a:chOff x="3216925" y="225750"/>
              <a:chExt cx="167400" cy="167400"/>
            </a:xfrm>
          </p:grpSpPr>
          <p:cxnSp>
            <p:nvCxnSpPr>
              <p:cNvPr id="959" name="Google Shape;959;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60" name="Google Shape;960;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61" name="Google Shape;961;p34"/>
            <p:cNvGrpSpPr/>
            <p:nvPr/>
          </p:nvGrpSpPr>
          <p:grpSpPr>
            <a:xfrm rot="10800000" flipH="1">
              <a:off x="8806813" y="109093"/>
              <a:ext cx="167400" cy="167400"/>
              <a:chOff x="3216925" y="225750"/>
              <a:chExt cx="167400" cy="167400"/>
            </a:xfrm>
          </p:grpSpPr>
          <p:cxnSp>
            <p:nvCxnSpPr>
              <p:cNvPr id="962" name="Google Shape;962;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63" name="Google Shape;963;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964" name="Google Shape;964;p34"/>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5" name="Google Shape;965;p34"/>
          <p:cNvSpPr txBox="1">
            <a:spLocks noGrp="1"/>
          </p:cNvSpPr>
          <p:nvPr>
            <p:ph type="title"/>
          </p:nvPr>
        </p:nvSpPr>
        <p:spPr>
          <a:xfrm>
            <a:off x="720000" y="540000"/>
            <a:ext cx="61419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66" name="Google Shape;966;p34"/>
          <p:cNvSpPr txBox="1">
            <a:spLocks noGrp="1"/>
          </p:cNvSpPr>
          <p:nvPr>
            <p:ph type="subTitle" idx="1"/>
          </p:nvPr>
        </p:nvSpPr>
        <p:spPr>
          <a:xfrm>
            <a:off x="720000" y="1017600"/>
            <a:ext cx="4056600" cy="592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67" name="Google Shape;967;p34"/>
          <p:cNvSpPr txBox="1">
            <a:spLocks noGrp="1"/>
          </p:cNvSpPr>
          <p:nvPr>
            <p:ph type="subTitle" idx="2"/>
          </p:nvPr>
        </p:nvSpPr>
        <p:spPr>
          <a:xfrm>
            <a:off x="5082300" y="1703100"/>
            <a:ext cx="33417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68" name="Google Shape;968;p34"/>
          <p:cNvSpPr txBox="1">
            <a:spLocks noGrp="1"/>
          </p:cNvSpPr>
          <p:nvPr>
            <p:ph type="subTitle" idx="3"/>
          </p:nvPr>
        </p:nvSpPr>
        <p:spPr>
          <a:xfrm>
            <a:off x="5082300" y="2122200"/>
            <a:ext cx="3341700" cy="1393200"/>
          </a:xfrm>
          <a:prstGeom prst="rect">
            <a:avLst/>
          </a:prstGeom>
          <a:noFill/>
          <a:ln>
            <a:noFill/>
          </a:ln>
        </p:spPr>
        <p:txBody>
          <a:bodyPr spcFirstLastPara="1" wrap="square" lIns="91425" tIns="91425" rIns="91425" bIns="91425" anchor="t" anchorCtr="0">
            <a:noAutofit/>
          </a:bodyPr>
          <a:lstStyle>
            <a:lvl1pPr marR="50800"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969" name="Google Shape;969;p34"/>
          <p:cNvSpPr txBox="1">
            <a:spLocks noGrp="1"/>
          </p:cNvSpPr>
          <p:nvPr>
            <p:ph type="subTitle" idx="4"/>
          </p:nvPr>
        </p:nvSpPr>
        <p:spPr>
          <a:xfrm>
            <a:off x="720000" y="1703100"/>
            <a:ext cx="43623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70" name="Google Shape;970;p34"/>
          <p:cNvSpPr txBox="1">
            <a:spLocks noGrp="1"/>
          </p:cNvSpPr>
          <p:nvPr>
            <p:ph type="subTitle" idx="5"/>
          </p:nvPr>
        </p:nvSpPr>
        <p:spPr>
          <a:xfrm>
            <a:off x="720000" y="2122200"/>
            <a:ext cx="4362300" cy="2481300"/>
          </a:xfrm>
          <a:prstGeom prst="rect">
            <a:avLst/>
          </a:prstGeom>
          <a:noFill/>
          <a:ln>
            <a:noFill/>
          </a:ln>
        </p:spPr>
        <p:txBody>
          <a:bodyPr spcFirstLastPara="1" wrap="square" lIns="91425" tIns="91425" rIns="91425" bIns="91425" anchor="t" anchorCtr="0">
            <a:noAutofit/>
          </a:bodyPr>
          <a:lstStyle>
            <a:lvl1pPr marR="50800"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971" name="Google Shape;971;p34"/>
          <p:cNvSpPr/>
          <p:nvPr/>
        </p:nvSpPr>
        <p:spPr>
          <a:xfrm>
            <a:off x="6861889" y="3458839"/>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972" name="Google Shape;972;p34"/>
          <p:cNvPicPr preferRelativeResize="0"/>
          <p:nvPr/>
        </p:nvPicPr>
        <p:blipFill>
          <a:blip r:embed="rId2">
            <a:alphaModFix/>
          </a:blip>
          <a:stretch>
            <a:fillRect/>
          </a:stretch>
        </p:blipFill>
        <p:spPr>
          <a:xfrm>
            <a:off x="7352112" y="3758637"/>
            <a:ext cx="2143799" cy="2146949"/>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p:cSld name="CUSTOM_9">
    <p:bg>
      <p:bgPr>
        <a:solidFill>
          <a:schemeClr val="dk1"/>
        </a:solidFill>
        <a:effectLst/>
      </p:bgPr>
    </p:bg>
    <p:spTree>
      <p:nvGrpSpPr>
        <p:cNvPr id="1" name="Shape 973"/>
        <p:cNvGrpSpPr/>
        <p:nvPr/>
      </p:nvGrpSpPr>
      <p:grpSpPr>
        <a:xfrm>
          <a:off x="0" y="0"/>
          <a:ext cx="0" cy="0"/>
          <a:chOff x="0" y="0"/>
          <a:chExt cx="0" cy="0"/>
        </a:xfrm>
      </p:grpSpPr>
      <p:sp>
        <p:nvSpPr>
          <p:cNvPr id="974" name="Google Shape;974;p35"/>
          <p:cNvSpPr/>
          <p:nvPr/>
        </p:nvSpPr>
        <p:spPr>
          <a:xfrm>
            <a:off x="6114700" y="173786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975" name="Google Shape;975;p35"/>
          <p:cNvSpPr/>
          <p:nvPr/>
        </p:nvSpPr>
        <p:spPr>
          <a:xfrm>
            <a:off x="-819500" y="-433837"/>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976" name="Google Shape;976;p35"/>
          <p:cNvGrpSpPr/>
          <p:nvPr/>
        </p:nvGrpSpPr>
        <p:grpSpPr>
          <a:xfrm>
            <a:off x="135625" y="3946"/>
            <a:ext cx="8944005" cy="5139556"/>
            <a:chOff x="135625" y="3946"/>
            <a:chExt cx="8944005" cy="5139556"/>
          </a:xfrm>
        </p:grpSpPr>
        <p:grpSp>
          <p:nvGrpSpPr>
            <p:cNvPr id="977" name="Google Shape;977;p35"/>
            <p:cNvGrpSpPr/>
            <p:nvPr/>
          </p:nvGrpSpPr>
          <p:grpSpPr>
            <a:xfrm rot="10800000">
              <a:off x="8756443" y="4862848"/>
              <a:ext cx="167400" cy="167400"/>
              <a:chOff x="3216925" y="225750"/>
              <a:chExt cx="167400" cy="167400"/>
            </a:xfrm>
          </p:grpSpPr>
          <p:cxnSp>
            <p:nvCxnSpPr>
              <p:cNvPr id="978" name="Google Shape;978;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79" name="Google Shape;979;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80" name="Google Shape;980;p35"/>
            <p:cNvGrpSpPr/>
            <p:nvPr/>
          </p:nvGrpSpPr>
          <p:grpSpPr>
            <a:xfrm rot="10800000">
              <a:off x="4484643" y="4872835"/>
              <a:ext cx="167400" cy="167400"/>
              <a:chOff x="3216925" y="225750"/>
              <a:chExt cx="167400" cy="167400"/>
            </a:xfrm>
          </p:grpSpPr>
          <p:cxnSp>
            <p:nvCxnSpPr>
              <p:cNvPr id="981" name="Google Shape;981;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82" name="Google Shape;982;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83" name="Google Shape;983;p35"/>
            <p:cNvGrpSpPr/>
            <p:nvPr/>
          </p:nvGrpSpPr>
          <p:grpSpPr>
            <a:xfrm rot="10800000">
              <a:off x="8833968" y="2496885"/>
              <a:ext cx="167400" cy="167400"/>
              <a:chOff x="3216925" y="225750"/>
              <a:chExt cx="167400" cy="167400"/>
            </a:xfrm>
          </p:grpSpPr>
          <p:cxnSp>
            <p:nvCxnSpPr>
              <p:cNvPr id="984" name="Google Shape;984;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85" name="Google Shape;985;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86" name="Google Shape;986;p35"/>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7" name="Google Shape;987;p35"/>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8" name="Google Shape;988;p35"/>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9" name="Google Shape;989;p35"/>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0" name="Google Shape;990;p35"/>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1" name="Google Shape;991;p35"/>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2" name="Google Shape;992;p35"/>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3" name="Google Shape;993;p35"/>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94" name="Google Shape;994;p35"/>
            <p:cNvGrpSpPr/>
            <p:nvPr/>
          </p:nvGrpSpPr>
          <p:grpSpPr>
            <a:xfrm rot="10800000">
              <a:off x="166131" y="4872823"/>
              <a:ext cx="167400" cy="167400"/>
              <a:chOff x="3216925" y="225750"/>
              <a:chExt cx="167400" cy="167400"/>
            </a:xfrm>
          </p:grpSpPr>
          <p:cxnSp>
            <p:nvCxnSpPr>
              <p:cNvPr id="995" name="Google Shape;995;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96" name="Google Shape;996;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97" name="Google Shape;997;p35"/>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8" name="Google Shape;998;p35"/>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99" name="Google Shape;999;p35"/>
            <p:cNvGrpSpPr/>
            <p:nvPr/>
          </p:nvGrpSpPr>
          <p:grpSpPr>
            <a:xfrm rot="10800000">
              <a:off x="166131" y="2484760"/>
              <a:ext cx="167400" cy="167400"/>
              <a:chOff x="3216925" y="225750"/>
              <a:chExt cx="167400" cy="167400"/>
            </a:xfrm>
          </p:grpSpPr>
          <p:cxnSp>
            <p:nvCxnSpPr>
              <p:cNvPr id="1000" name="Google Shape;1000;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01" name="Google Shape;1001;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002" name="Google Shape;1002;p35"/>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3" name="Google Shape;1003;p35"/>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4" name="Google Shape;1004;p35"/>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5" name="Google Shape;1005;p35"/>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6" name="Google Shape;1006;p35"/>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7" name="Google Shape;1007;p35"/>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08" name="Google Shape;1008;p35"/>
            <p:cNvGrpSpPr/>
            <p:nvPr/>
          </p:nvGrpSpPr>
          <p:grpSpPr>
            <a:xfrm rot="10800000">
              <a:off x="8756443" y="110373"/>
              <a:ext cx="167400" cy="167400"/>
              <a:chOff x="3216925" y="225750"/>
              <a:chExt cx="167400" cy="167400"/>
            </a:xfrm>
          </p:grpSpPr>
          <p:cxnSp>
            <p:nvCxnSpPr>
              <p:cNvPr id="1009" name="Google Shape;1009;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10" name="Google Shape;1010;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11" name="Google Shape;1011;p35"/>
            <p:cNvGrpSpPr/>
            <p:nvPr/>
          </p:nvGrpSpPr>
          <p:grpSpPr>
            <a:xfrm rot="10800000">
              <a:off x="4484643" y="120360"/>
              <a:ext cx="167400" cy="167400"/>
              <a:chOff x="3216925" y="225750"/>
              <a:chExt cx="167400" cy="167400"/>
            </a:xfrm>
          </p:grpSpPr>
          <p:cxnSp>
            <p:nvCxnSpPr>
              <p:cNvPr id="1012" name="Google Shape;1012;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13" name="Google Shape;1013;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14" name="Google Shape;1014;p35"/>
            <p:cNvGrpSpPr/>
            <p:nvPr/>
          </p:nvGrpSpPr>
          <p:grpSpPr>
            <a:xfrm rot="10800000">
              <a:off x="166131" y="120348"/>
              <a:ext cx="167400" cy="167400"/>
              <a:chOff x="3216925" y="225750"/>
              <a:chExt cx="167400" cy="167400"/>
            </a:xfrm>
          </p:grpSpPr>
          <p:cxnSp>
            <p:nvCxnSpPr>
              <p:cNvPr id="1015" name="Google Shape;1015;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16" name="Google Shape;1016;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17" name="Google Shape;1017;p35"/>
            <p:cNvGrpSpPr/>
            <p:nvPr/>
          </p:nvGrpSpPr>
          <p:grpSpPr>
            <a:xfrm>
              <a:off x="135625" y="766950"/>
              <a:ext cx="236975" cy="250650"/>
              <a:chOff x="238125" y="3398475"/>
              <a:chExt cx="236975" cy="250650"/>
            </a:xfrm>
          </p:grpSpPr>
          <p:sp>
            <p:nvSpPr>
              <p:cNvPr id="1018" name="Google Shape;1018;p3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9" name="Google Shape;1019;p3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0" name="Google Shape;1020;p3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1" name="Google Shape;1021;p3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022" name="Google Shape;1022;p35"/>
            <p:cNvGrpSpPr/>
            <p:nvPr/>
          </p:nvGrpSpPr>
          <p:grpSpPr>
            <a:xfrm rot="2353736">
              <a:off x="3734624" y="50633"/>
              <a:ext cx="236967" cy="250642"/>
              <a:chOff x="238125" y="3398475"/>
              <a:chExt cx="236975" cy="250650"/>
            </a:xfrm>
          </p:grpSpPr>
          <p:sp>
            <p:nvSpPr>
              <p:cNvPr id="1023" name="Google Shape;1023;p3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4" name="Google Shape;1024;p3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5" name="Google Shape;1025;p3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6" name="Google Shape;1026;p3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027" name="Google Shape;1027;p35"/>
            <p:cNvGrpSpPr/>
            <p:nvPr/>
          </p:nvGrpSpPr>
          <p:grpSpPr>
            <a:xfrm rot="-4500040">
              <a:off x="8809430" y="3191093"/>
              <a:ext cx="236968" cy="250643"/>
              <a:chOff x="238125" y="3398475"/>
              <a:chExt cx="236975" cy="250650"/>
            </a:xfrm>
          </p:grpSpPr>
          <p:sp>
            <p:nvSpPr>
              <p:cNvPr id="1028" name="Google Shape;1028;p3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9" name="Google Shape;1029;p3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0" name="Google Shape;1030;p3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1" name="Google Shape;1031;p3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032" name="Google Shape;1032;p35"/>
            <p:cNvGrpSpPr/>
            <p:nvPr/>
          </p:nvGrpSpPr>
          <p:grpSpPr>
            <a:xfrm rot="-8100000">
              <a:off x="5484782" y="4845778"/>
              <a:ext cx="236973" cy="250648"/>
              <a:chOff x="238125" y="3398475"/>
              <a:chExt cx="236975" cy="250650"/>
            </a:xfrm>
          </p:grpSpPr>
          <p:sp>
            <p:nvSpPr>
              <p:cNvPr id="1033" name="Google Shape;1033;p3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4" name="Google Shape;1034;p3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5" name="Google Shape;1035;p3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6" name="Google Shape;1036;p3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
        <p:nvSpPr>
          <p:cNvPr id="1037" name="Google Shape;1037;p35"/>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8" name="Google Shape;1038;p35"/>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2">
  <p:cSld name="CUSTOM_9_1">
    <p:bg>
      <p:bgPr>
        <a:solidFill>
          <a:schemeClr val="dk1"/>
        </a:solidFill>
        <a:effectLst/>
      </p:bgPr>
    </p:bg>
    <p:spTree>
      <p:nvGrpSpPr>
        <p:cNvPr id="1" name="Shape 1039"/>
        <p:cNvGrpSpPr/>
        <p:nvPr/>
      </p:nvGrpSpPr>
      <p:grpSpPr>
        <a:xfrm>
          <a:off x="0" y="0"/>
          <a:ext cx="0" cy="0"/>
          <a:chOff x="0" y="0"/>
          <a:chExt cx="0" cy="0"/>
        </a:xfrm>
      </p:grpSpPr>
      <p:grpSp>
        <p:nvGrpSpPr>
          <p:cNvPr id="1040" name="Google Shape;1040;p36"/>
          <p:cNvGrpSpPr/>
          <p:nvPr/>
        </p:nvGrpSpPr>
        <p:grpSpPr>
          <a:xfrm>
            <a:off x="166131" y="110373"/>
            <a:ext cx="8837213" cy="4930707"/>
            <a:chOff x="166131" y="110373"/>
            <a:chExt cx="8837213" cy="4930707"/>
          </a:xfrm>
        </p:grpSpPr>
        <p:grpSp>
          <p:nvGrpSpPr>
            <p:cNvPr id="1041" name="Google Shape;1041;p36"/>
            <p:cNvGrpSpPr/>
            <p:nvPr/>
          </p:nvGrpSpPr>
          <p:grpSpPr>
            <a:xfrm rot="10800000">
              <a:off x="8756443" y="4862848"/>
              <a:ext cx="167400" cy="167400"/>
              <a:chOff x="3216925" y="225750"/>
              <a:chExt cx="167400" cy="167400"/>
            </a:xfrm>
          </p:grpSpPr>
          <p:cxnSp>
            <p:nvCxnSpPr>
              <p:cNvPr id="1042" name="Google Shape;1042;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43" name="Google Shape;1043;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44" name="Google Shape;1044;p36"/>
            <p:cNvGrpSpPr/>
            <p:nvPr/>
          </p:nvGrpSpPr>
          <p:grpSpPr>
            <a:xfrm rot="10800000">
              <a:off x="4484643" y="4872835"/>
              <a:ext cx="167400" cy="167400"/>
              <a:chOff x="3216925" y="225750"/>
              <a:chExt cx="167400" cy="167400"/>
            </a:xfrm>
          </p:grpSpPr>
          <p:cxnSp>
            <p:nvCxnSpPr>
              <p:cNvPr id="1045" name="Google Shape;1045;p36"/>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046" name="Google Shape;1046;p36"/>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047" name="Google Shape;1047;p36"/>
            <p:cNvGrpSpPr/>
            <p:nvPr/>
          </p:nvGrpSpPr>
          <p:grpSpPr>
            <a:xfrm rot="10800000">
              <a:off x="8833968" y="2496885"/>
              <a:ext cx="167400" cy="167400"/>
              <a:chOff x="3216925" y="225750"/>
              <a:chExt cx="167400" cy="167400"/>
            </a:xfrm>
          </p:grpSpPr>
          <p:cxnSp>
            <p:nvCxnSpPr>
              <p:cNvPr id="1048" name="Google Shape;1048;p36"/>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049" name="Google Shape;1049;p36"/>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1050" name="Google Shape;1050;p36"/>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1" name="Google Shape;1051;p36"/>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2" name="Google Shape;1052;p36"/>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3" name="Google Shape;1053;p36"/>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4" name="Google Shape;1054;p36"/>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5" name="Google Shape;1055;p36"/>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6" name="Google Shape;1056;p36"/>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57" name="Google Shape;1057;p36"/>
            <p:cNvGrpSpPr/>
            <p:nvPr/>
          </p:nvGrpSpPr>
          <p:grpSpPr>
            <a:xfrm rot="10800000">
              <a:off x="166131" y="4872823"/>
              <a:ext cx="167400" cy="167400"/>
              <a:chOff x="3216925" y="225750"/>
              <a:chExt cx="167400" cy="167400"/>
            </a:xfrm>
          </p:grpSpPr>
          <p:cxnSp>
            <p:nvCxnSpPr>
              <p:cNvPr id="1058" name="Google Shape;1058;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59" name="Google Shape;1059;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060" name="Google Shape;1060;p36"/>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1" name="Google Shape;1061;p36"/>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2" name="Google Shape;1062;p36"/>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3" name="Google Shape;1063;p36"/>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4" name="Google Shape;1064;p36"/>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5" name="Google Shape;1065;p36"/>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6" name="Google Shape;1066;p36"/>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67" name="Google Shape;1067;p36"/>
            <p:cNvGrpSpPr/>
            <p:nvPr/>
          </p:nvGrpSpPr>
          <p:grpSpPr>
            <a:xfrm rot="10800000">
              <a:off x="8756443" y="110373"/>
              <a:ext cx="167400" cy="167400"/>
              <a:chOff x="3216925" y="225750"/>
              <a:chExt cx="167400" cy="167400"/>
            </a:xfrm>
          </p:grpSpPr>
          <p:cxnSp>
            <p:nvCxnSpPr>
              <p:cNvPr id="1068" name="Google Shape;1068;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69" name="Google Shape;1069;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70" name="Google Shape;1070;p36"/>
            <p:cNvGrpSpPr/>
            <p:nvPr/>
          </p:nvGrpSpPr>
          <p:grpSpPr>
            <a:xfrm rot="10800000">
              <a:off x="4484643" y="120360"/>
              <a:ext cx="167400" cy="167400"/>
              <a:chOff x="3216925" y="225750"/>
              <a:chExt cx="167400" cy="167400"/>
            </a:xfrm>
          </p:grpSpPr>
          <p:cxnSp>
            <p:nvCxnSpPr>
              <p:cNvPr id="1071" name="Google Shape;1071;p36"/>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072" name="Google Shape;1072;p36"/>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073" name="Google Shape;1073;p36"/>
            <p:cNvGrpSpPr/>
            <p:nvPr/>
          </p:nvGrpSpPr>
          <p:grpSpPr>
            <a:xfrm rot="10800000">
              <a:off x="166131" y="120348"/>
              <a:ext cx="167400" cy="167400"/>
              <a:chOff x="3216925" y="225750"/>
              <a:chExt cx="167400" cy="167400"/>
            </a:xfrm>
          </p:grpSpPr>
          <p:cxnSp>
            <p:nvCxnSpPr>
              <p:cNvPr id="1074" name="Google Shape;1074;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75" name="Google Shape;1075;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076" name="Google Shape;1076;p36"/>
          <p:cNvSpPr/>
          <p:nvPr/>
        </p:nvSpPr>
        <p:spPr>
          <a:xfrm rot="400">
            <a:off x="5079216" y="2948504"/>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077" name="Google Shape;1077;p36"/>
          <p:cNvPicPr preferRelativeResize="0"/>
          <p:nvPr/>
        </p:nvPicPr>
        <p:blipFill>
          <a:blip r:embed="rId2">
            <a:alphaModFix/>
          </a:blip>
          <a:stretch>
            <a:fillRect/>
          </a:stretch>
        </p:blipFill>
        <p:spPr>
          <a:xfrm>
            <a:off x="5679700" y="3530037"/>
            <a:ext cx="2143799" cy="2146949"/>
          </a:xfrm>
          <a:prstGeom prst="rect">
            <a:avLst/>
          </a:prstGeom>
          <a:noFill/>
          <a:ln>
            <a:noFill/>
          </a:ln>
        </p:spPr>
      </p:pic>
      <p:sp>
        <p:nvSpPr>
          <p:cNvPr id="1078" name="Google Shape;1078;p36"/>
          <p:cNvSpPr/>
          <p:nvPr/>
        </p:nvSpPr>
        <p:spPr>
          <a:xfrm rot="400">
            <a:off x="-952384" y="395979"/>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079" name="Google Shape;1079;p36"/>
          <p:cNvPicPr preferRelativeResize="0"/>
          <p:nvPr/>
        </p:nvPicPr>
        <p:blipFill>
          <a:blip r:embed="rId2">
            <a:alphaModFix/>
          </a:blip>
          <a:stretch>
            <a:fillRect/>
          </a:stretch>
        </p:blipFill>
        <p:spPr>
          <a:xfrm>
            <a:off x="-351900" y="977512"/>
            <a:ext cx="2143799" cy="2146949"/>
          </a:xfrm>
          <a:prstGeom prst="rect">
            <a:avLst/>
          </a:prstGeom>
          <a:noFill/>
          <a:ln>
            <a:noFill/>
          </a:ln>
        </p:spPr>
      </p:pic>
      <p:sp>
        <p:nvSpPr>
          <p:cNvPr id="1080" name="Google Shape;1080;p36"/>
          <p:cNvSpPr/>
          <p:nvPr/>
        </p:nvSpPr>
        <p:spPr>
          <a:xfrm>
            <a:off x="439325" y="355925"/>
            <a:ext cx="89574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1" name="Google Shape;1081;p36"/>
          <p:cNvSpPr txBox="1">
            <a:spLocks noGrp="1"/>
          </p:cNvSpPr>
          <p:nvPr>
            <p:ph type="title"/>
          </p:nvPr>
        </p:nvSpPr>
        <p:spPr>
          <a:xfrm>
            <a:off x="720000" y="540000"/>
            <a:ext cx="55695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3">
  <p:cSld name="CUSTOM_9_1_2">
    <p:bg>
      <p:bgPr>
        <a:solidFill>
          <a:schemeClr val="dk1"/>
        </a:solidFill>
        <a:effectLst/>
      </p:bgPr>
    </p:bg>
    <p:spTree>
      <p:nvGrpSpPr>
        <p:cNvPr id="1" name="Shape 1082"/>
        <p:cNvGrpSpPr/>
        <p:nvPr/>
      </p:nvGrpSpPr>
      <p:grpSpPr>
        <a:xfrm>
          <a:off x="0" y="0"/>
          <a:ext cx="0" cy="0"/>
          <a:chOff x="0" y="0"/>
          <a:chExt cx="0" cy="0"/>
        </a:xfrm>
      </p:grpSpPr>
      <p:sp>
        <p:nvSpPr>
          <p:cNvPr id="1083" name="Google Shape;1083;p37"/>
          <p:cNvSpPr/>
          <p:nvPr/>
        </p:nvSpPr>
        <p:spPr>
          <a:xfrm rot="400">
            <a:off x="6751604" y="2948504"/>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084" name="Google Shape;1084;p37"/>
          <p:cNvPicPr preferRelativeResize="0"/>
          <p:nvPr/>
        </p:nvPicPr>
        <p:blipFill>
          <a:blip r:embed="rId2">
            <a:alphaModFix/>
          </a:blip>
          <a:stretch>
            <a:fillRect/>
          </a:stretch>
        </p:blipFill>
        <p:spPr>
          <a:xfrm>
            <a:off x="7352087" y="3530037"/>
            <a:ext cx="2143799" cy="2146949"/>
          </a:xfrm>
          <a:prstGeom prst="rect">
            <a:avLst/>
          </a:prstGeom>
          <a:noFill/>
          <a:ln>
            <a:noFill/>
          </a:ln>
        </p:spPr>
      </p:pic>
      <p:sp>
        <p:nvSpPr>
          <p:cNvPr id="1085" name="Google Shape;1085;p37"/>
          <p:cNvSpPr/>
          <p:nvPr/>
        </p:nvSpPr>
        <p:spPr>
          <a:xfrm rot="400">
            <a:off x="1243216" y="-1100146"/>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086" name="Google Shape;1086;p37"/>
          <p:cNvPicPr preferRelativeResize="0"/>
          <p:nvPr/>
        </p:nvPicPr>
        <p:blipFill>
          <a:blip r:embed="rId2">
            <a:alphaModFix/>
          </a:blip>
          <a:stretch>
            <a:fillRect/>
          </a:stretch>
        </p:blipFill>
        <p:spPr>
          <a:xfrm>
            <a:off x="1843700" y="-518613"/>
            <a:ext cx="2143799" cy="2146949"/>
          </a:xfrm>
          <a:prstGeom prst="rect">
            <a:avLst/>
          </a:prstGeom>
          <a:noFill/>
          <a:ln>
            <a:noFill/>
          </a:ln>
        </p:spPr>
      </p:pic>
      <p:grpSp>
        <p:nvGrpSpPr>
          <p:cNvPr id="1087" name="Google Shape;1087;p37"/>
          <p:cNvGrpSpPr/>
          <p:nvPr/>
        </p:nvGrpSpPr>
        <p:grpSpPr>
          <a:xfrm>
            <a:off x="166131" y="110373"/>
            <a:ext cx="8837213" cy="4930707"/>
            <a:chOff x="166131" y="110373"/>
            <a:chExt cx="8837213" cy="4930707"/>
          </a:xfrm>
        </p:grpSpPr>
        <p:grpSp>
          <p:nvGrpSpPr>
            <p:cNvPr id="1088" name="Google Shape;1088;p37"/>
            <p:cNvGrpSpPr/>
            <p:nvPr/>
          </p:nvGrpSpPr>
          <p:grpSpPr>
            <a:xfrm rot="10800000">
              <a:off x="4484643" y="4872835"/>
              <a:ext cx="167400" cy="167400"/>
              <a:chOff x="3216925" y="225750"/>
              <a:chExt cx="167400" cy="167400"/>
            </a:xfrm>
          </p:grpSpPr>
          <p:cxnSp>
            <p:nvCxnSpPr>
              <p:cNvPr id="1089" name="Google Shape;1089;p37"/>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090" name="Google Shape;1090;p37"/>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091" name="Google Shape;1091;p37"/>
            <p:cNvGrpSpPr/>
            <p:nvPr/>
          </p:nvGrpSpPr>
          <p:grpSpPr>
            <a:xfrm rot="10800000">
              <a:off x="8833968" y="2496885"/>
              <a:ext cx="167400" cy="167400"/>
              <a:chOff x="3216925" y="225750"/>
              <a:chExt cx="167400" cy="167400"/>
            </a:xfrm>
          </p:grpSpPr>
          <p:cxnSp>
            <p:nvCxnSpPr>
              <p:cNvPr id="1092" name="Google Shape;1092;p37"/>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093" name="Google Shape;1093;p37"/>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1094" name="Google Shape;1094;p37"/>
            <p:cNvSpPr/>
            <p:nvPr/>
          </p:nvSpPr>
          <p:spPr>
            <a:xfrm rot="10800000">
              <a:off x="60099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5" name="Google Shape;1095;p37"/>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6" name="Google Shape;1096;p37"/>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7" name="Google Shape;1097;p37"/>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8" name="Google Shape;1098;p37"/>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9" name="Google Shape;1099;p37"/>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0" name="Google Shape;1100;p37"/>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01" name="Google Shape;1101;p37"/>
            <p:cNvGrpSpPr/>
            <p:nvPr/>
          </p:nvGrpSpPr>
          <p:grpSpPr>
            <a:xfrm rot="10800000">
              <a:off x="166131" y="4872823"/>
              <a:ext cx="167400" cy="167400"/>
              <a:chOff x="3216925" y="225750"/>
              <a:chExt cx="167400" cy="167400"/>
            </a:xfrm>
          </p:grpSpPr>
          <p:cxnSp>
            <p:nvCxnSpPr>
              <p:cNvPr id="1102" name="Google Shape;1102;p3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03" name="Google Shape;1103;p3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104" name="Google Shape;1104;p37"/>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5" name="Google Shape;1105;p37"/>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6" name="Google Shape;1106;p37"/>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7" name="Google Shape;1107;p37"/>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8" name="Google Shape;1108;p37"/>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9" name="Google Shape;1109;p37"/>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10" name="Google Shape;1110;p37"/>
            <p:cNvGrpSpPr/>
            <p:nvPr/>
          </p:nvGrpSpPr>
          <p:grpSpPr>
            <a:xfrm rot="10800000">
              <a:off x="8756443" y="110373"/>
              <a:ext cx="167400" cy="167400"/>
              <a:chOff x="3216925" y="225750"/>
              <a:chExt cx="167400" cy="167400"/>
            </a:xfrm>
          </p:grpSpPr>
          <p:cxnSp>
            <p:nvCxnSpPr>
              <p:cNvPr id="1111" name="Google Shape;1111;p3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12" name="Google Shape;1112;p3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13" name="Google Shape;1113;p37"/>
            <p:cNvGrpSpPr/>
            <p:nvPr/>
          </p:nvGrpSpPr>
          <p:grpSpPr>
            <a:xfrm rot="10800000">
              <a:off x="4484643" y="120360"/>
              <a:ext cx="167400" cy="167400"/>
              <a:chOff x="3216925" y="225750"/>
              <a:chExt cx="167400" cy="167400"/>
            </a:xfrm>
          </p:grpSpPr>
          <p:cxnSp>
            <p:nvCxnSpPr>
              <p:cNvPr id="1114" name="Google Shape;1114;p37"/>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115" name="Google Shape;1115;p37"/>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116" name="Google Shape;1116;p37"/>
            <p:cNvGrpSpPr/>
            <p:nvPr/>
          </p:nvGrpSpPr>
          <p:grpSpPr>
            <a:xfrm rot="10800000">
              <a:off x="166131" y="120348"/>
              <a:ext cx="167400" cy="167400"/>
              <a:chOff x="3216925" y="225750"/>
              <a:chExt cx="167400" cy="167400"/>
            </a:xfrm>
          </p:grpSpPr>
          <p:cxnSp>
            <p:nvCxnSpPr>
              <p:cNvPr id="1117" name="Google Shape;1117;p3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18" name="Google Shape;1118;p3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119" name="Google Shape;1119;p37"/>
          <p:cNvSpPr/>
          <p:nvPr/>
        </p:nvSpPr>
        <p:spPr>
          <a:xfrm>
            <a:off x="-292275" y="355925"/>
            <a:ext cx="90210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0" name="Google Shape;1120;p37"/>
          <p:cNvSpPr txBox="1">
            <a:spLocks noGrp="1"/>
          </p:cNvSpPr>
          <p:nvPr>
            <p:ph type="title"/>
          </p:nvPr>
        </p:nvSpPr>
        <p:spPr>
          <a:xfrm>
            <a:off x="720000" y="540000"/>
            <a:ext cx="56061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4">
  <p:cSld name="CUSTOM_9_1_1">
    <p:bg>
      <p:bgPr>
        <a:solidFill>
          <a:schemeClr val="dk1"/>
        </a:solidFill>
        <a:effectLst/>
      </p:bgPr>
    </p:bg>
    <p:spTree>
      <p:nvGrpSpPr>
        <p:cNvPr id="1" name="Shape 1121"/>
        <p:cNvGrpSpPr/>
        <p:nvPr/>
      </p:nvGrpSpPr>
      <p:grpSpPr>
        <a:xfrm>
          <a:off x="0" y="0"/>
          <a:ext cx="0" cy="0"/>
          <a:chOff x="0" y="0"/>
          <a:chExt cx="0" cy="0"/>
        </a:xfrm>
      </p:grpSpPr>
      <p:sp>
        <p:nvSpPr>
          <p:cNvPr id="1122" name="Google Shape;1122;p38"/>
          <p:cNvSpPr/>
          <p:nvPr/>
        </p:nvSpPr>
        <p:spPr>
          <a:xfrm rot="400">
            <a:off x="104" y="540204"/>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123" name="Google Shape;1123;p38"/>
          <p:cNvPicPr preferRelativeResize="0"/>
          <p:nvPr/>
        </p:nvPicPr>
        <p:blipFill>
          <a:blip r:embed="rId2">
            <a:alphaModFix/>
          </a:blip>
          <a:stretch>
            <a:fillRect/>
          </a:stretch>
        </p:blipFill>
        <p:spPr>
          <a:xfrm>
            <a:off x="600587" y="1121737"/>
            <a:ext cx="2143799" cy="2146949"/>
          </a:xfrm>
          <a:prstGeom prst="rect">
            <a:avLst/>
          </a:prstGeom>
          <a:noFill/>
          <a:ln>
            <a:noFill/>
          </a:ln>
        </p:spPr>
      </p:pic>
      <p:sp>
        <p:nvSpPr>
          <p:cNvPr id="1124" name="Google Shape;1124;p38"/>
          <p:cNvSpPr/>
          <p:nvPr/>
        </p:nvSpPr>
        <p:spPr>
          <a:xfrm rot="-1636484">
            <a:off x="5794614" y="1568464"/>
            <a:ext cx="3344946" cy="3310042"/>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125" name="Google Shape;1125;p38"/>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6" name="Google Shape;1126;p38"/>
          <p:cNvSpPr txBox="1">
            <a:spLocks noGrp="1"/>
          </p:cNvSpPr>
          <p:nvPr>
            <p:ph type="title"/>
          </p:nvPr>
        </p:nvSpPr>
        <p:spPr>
          <a:xfrm>
            <a:off x="720000" y="540000"/>
            <a:ext cx="5787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127" name="Google Shape;1127;p38"/>
          <p:cNvGrpSpPr/>
          <p:nvPr/>
        </p:nvGrpSpPr>
        <p:grpSpPr>
          <a:xfrm>
            <a:off x="137000" y="99118"/>
            <a:ext cx="8837213" cy="4930707"/>
            <a:chOff x="137000" y="99118"/>
            <a:chExt cx="8837213" cy="4930707"/>
          </a:xfrm>
        </p:grpSpPr>
        <p:grpSp>
          <p:nvGrpSpPr>
            <p:cNvPr id="1128" name="Google Shape;1128;p38"/>
            <p:cNvGrpSpPr/>
            <p:nvPr/>
          </p:nvGrpSpPr>
          <p:grpSpPr>
            <a:xfrm rot="6300016">
              <a:off x="1102154" y="131504"/>
              <a:ext cx="94725" cy="124297"/>
              <a:chOff x="754200" y="3419250"/>
              <a:chExt cx="59900" cy="78600"/>
            </a:xfrm>
          </p:grpSpPr>
          <p:sp>
            <p:nvSpPr>
              <p:cNvPr id="1129" name="Google Shape;1129;p3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0" name="Google Shape;1130;p3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31" name="Google Shape;1131;p38"/>
            <p:cNvGrpSpPr/>
            <p:nvPr/>
          </p:nvGrpSpPr>
          <p:grpSpPr>
            <a:xfrm>
              <a:off x="216500" y="109950"/>
              <a:ext cx="167400" cy="167400"/>
              <a:chOff x="3216925" y="225750"/>
              <a:chExt cx="167400" cy="167400"/>
            </a:xfrm>
          </p:grpSpPr>
          <p:cxnSp>
            <p:nvCxnSpPr>
              <p:cNvPr id="1132" name="Google Shape;1132;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33" name="Google Shape;1133;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34" name="Google Shape;1134;p38"/>
            <p:cNvGrpSpPr/>
            <p:nvPr/>
          </p:nvGrpSpPr>
          <p:grpSpPr>
            <a:xfrm>
              <a:off x="4488300" y="99963"/>
              <a:ext cx="167400" cy="167400"/>
              <a:chOff x="3216925" y="225750"/>
              <a:chExt cx="167400" cy="167400"/>
            </a:xfrm>
          </p:grpSpPr>
          <p:cxnSp>
            <p:nvCxnSpPr>
              <p:cNvPr id="1135" name="Google Shape;1135;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36" name="Google Shape;1136;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37" name="Google Shape;1137;p38"/>
            <p:cNvGrpSpPr/>
            <p:nvPr/>
          </p:nvGrpSpPr>
          <p:grpSpPr>
            <a:xfrm>
              <a:off x="138975" y="2475913"/>
              <a:ext cx="167400" cy="167400"/>
              <a:chOff x="3216925" y="225750"/>
              <a:chExt cx="167400" cy="167400"/>
            </a:xfrm>
          </p:grpSpPr>
          <p:cxnSp>
            <p:nvCxnSpPr>
              <p:cNvPr id="1138" name="Google Shape;1138;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39" name="Google Shape;1139;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140" name="Google Shape;1140;p38"/>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1" name="Google Shape;1141;p38"/>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2" name="Google Shape;1142;p38"/>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3" name="Google Shape;1143;p38"/>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44" name="Google Shape;1144;p38"/>
            <p:cNvGrpSpPr/>
            <p:nvPr/>
          </p:nvGrpSpPr>
          <p:grpSpPr>
            <a:xfrm>
              <a:off x="825029" y="4885065"/>
              <a:ext cx="94726" cy="124298"/>
              <a:chOff x="850570" y="3419250"/>
              <a:chExt cx="59900" cy="78600"/>
            </a:xfrm>
          </p:grpSpPr>
          <p:sp>
            <p:nvSpPr>
              <p:cNvPr id="1145" name="Google Shape;1145;p38"/>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6" name="Google Shape;1146;p38"/>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47" name="Google Shape;1147;p38"/>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8" name="Google Shape;1148;p38"/>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9" name="Google Shape;1149;p38"/>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0" name="Google Shape;1150;p38"/>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51" name="Google Shape;1151;p38"/>
            <p:cNvGrpSpPr/>
            <p:nvPr/>
          </p:nvGrpSpPr>
          <p:grpSpPr>
            <a:xfrm rot="-3599965">
              <a:off x="7375742" y="131504"/>
              <a:ext cx="94724" cy="124296"/>
              <a:chOff x="754200" y="3419250"/>
              <a:chExt cx="59900" cy="78600"/>
            </a:xfrm>
          </p:grpSpPr>
          <p:sp>
            <p:nvSpPr>
              <p:cNvPr id="1152" name="Google Shape;1152;p3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3" name="Google Shape;1153;p3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54" name="Google Shape;1154;p38"/>
            <p:cNvGrpSpPr/>
            <p:nvPr/>
          </p:nvGrpSpPr>
          <p:grpSpPr>
            <a:xfrm>
              <a:off x="8806813" y="99975"/>
              <a:ext cx="167400" cy="167400"/>
              <a:chOff x="3216925" y="225750"/>
              <a:chExt cx="167400" cy="167400"/>
            </a:xfrm>
          </p:grpSpPr>
          <p:cxnSp>
            <p:nvCxnSpPr>
              <p:cNvPr id="1155" name="Google Shape;1155;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56" name="Google Shape;1156;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157" name="Google Shape;1157;p38"/>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8" name="Google Shape;1158;p38"/>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59" name="Google Shape;1159;p38"/>
            <p:cNvGrpSpPr/>
            <p:nvPr/>
          </p:nvGrpSpPr>
          <p:grpSpPr>
            <a:xfrm>
              <a:off x="8856929" y="1188340"/>
              <a:ext cx="94726" cy="124298"/>
              <a:chOff x="754200" y="3419250"/>
              <a:chExt cx="59900" cy="78600"/>
            </a:xfrm>
          </p:grpSpPr>
          <p:sp>
            <p:nvSpPr>
              <p:cNvPr id="1160" name="Google Shape;1160;p3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1" name="Google Shape;1161;p3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62" name="Google Shape;1162;p38"/>
            <p:cNvGrpSpPr/>
            <p:nvPr/>
          </p:nvGrpSpPr>
          <p:grpSpPr>
            <a:xfrm>
              <a:off x="8806813" y="2488038"/>
              <a:ext cx="167400" cy="167400"/>
              <a:chOff x="3216925" y="225750"/>
              <a:chExt cx="167400" cy="167400"/>
            </a:xfrm>
          </p:grpSpPr>
          <p:cxnSp>
            <p:nvCxnSpPr>
              <p:cNvPr id="1163" name="Google Shape;1163;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64" name="Google Shape;1164;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165" name="Google Shape;1165;p38"/>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6" name="Google Shape;1166;p38"/>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67" name="Google Shape;1167;p38"/>
            <p:cNvGrpSpPr/>
            <p:nvPr/>
          </p:nvGrpSpPr>
          <p:grpSpPr>
            <a:xfrm>
              <a:off x="7256729" y="4845940"/>
              <a:ext cx="94726" cy="124298"/>
              <a:chOff x="1043311" y="3419250"/>
              <a:chExt cx="59900" cy="78600"/>
            </a:xfrm>
          </p:grpSpPr>
          <p:sp>
            <p:nvSpPr>
              <p:cNvPr id="1168" name="Google Shape;1168;p38"/>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9" name="Google Shape;1169;p38"/>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70" name="Google Shape;1170;p38"/>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1" name="Google Shape;1171;p38"/>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2" name="Google Shape;1172;p38"/>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3" name="Google Shape;1173;p38"/>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74" name="Google Shape;1174;p38"/>
            <p:cNvGrpSpPr/>
            <p:nvPr/>
          </p:nvGrpSpPr>
          <p:grpSpPr>
            <a:xfrm>
              <a:off x="216500" y="4862425"/>
              <a:ext cx="167400" cy="167400"/>
              <a:chOff x="3216925" y="225750"/>
              <a:chExt cx="167400" cy="167400"/>
            </a:xfrm>
          </p:grpSpPr>
          <p:cxnSp>
            <p:nvCxnSpPr>
              <p:cNvPr id="1175" name="Google Shape;1175;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76" name="Google Shape;1176;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77" name="Google Shape;1177;p38"/>
            <p:cNvGrpSpPr/>
            <p:nvPr/>
          </p:nvGrpSpPr>
          <p:grpSpPr>
            <a:xfrm>
              <a:off x="4488300" y="4852438"/>
              <a:ext cx="167400" cy="167400"/>
              <a:chOff x="3216925" y="225750"/>
              <a:chExt cx="167400" cy="167400"/>
            </a:xfrm>
          </p:grpSpPr>
          <p:cxnSp>
            <p:nvCxnSpPr>
              <p:cNvPr id="1178" name="Google Shape;1178;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79" name="Google Shape;1179;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80" name="Google Shape;1180;p38"/>
            <p:cNvGrpSpPr/>
            <p:nvPr/>
          </p:nvGrpSpPr>
          <p:grpSpPr>
            <a:xfrm>
              <a:off x="8806813" y="4852450"/>
              <a:ext cx="167400" cy="167400"/>
              <a:chOff x="3216925" y="225750"/>
              <a:chExt cx="167400" cy="167400"/>
            </a:xfrm>
          </p:grpSpPr>
          <p:cxnSp>
            <p:nvCxnSpPr>
              <p:cNvPr id="1181" name="Google Shape;1181;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82" name="Google Shape;1182;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5">
  <p:cSld name="CUSTOM_9_1_1_1">
    <p:bg>
      <p:bgPr>
        <a:solidFill>
          <a:schemeClr val="dk1"/>
        </a:solidFill>
        <a:effectLst/>
      </p:bgPr>
    </p:bg>
    <p:spTree>
      <p:nvGrpSpPr>
        <p:cNvPr id="1" name="Shape 1183"/>
        <p:cNvGrpSpPr/>
        <p:nvPr/>
      </p:nvGrpSpPr>
      <p:grpSpPr>
        <a:xfrm>
          <a:off x="0" y="0"/>
          <a:ext cx="0" cy="0"/>
          <a:chOff x="0" y="0"/>
          <a:chExt cx="0" cy="0"/>
        </a:xfrm>
      </p:grpSpPr>
      <p:sp>
        <p:nvSpPr>
          <p:cNvPr id="1184" name="Google Shape;1184;p39"/>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5" name="Google Shape;1185;p39"/>
          <p:cNvSpPr txBox="1">
            <a:spLocks noGrp="1"/>
          </p:cNvSpPr>
          <p:nvPr>
            <p:ph type="title"/>
          </p:nvPr>
        </p:nvSpPr>
        <p:spPr>
          <a:xfrm>
            <a:off x="720000" y="540000"/>
            <a:ext cx="6291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186" name="Google Shape;1186;p39"/>
          <p:cNvGrpSpPr/>
          <p:nvPr/>
        </p:nvGrpSpPr>
        <p:grpSpPr>
          <a:xfrm flipH="1">
            <a:off x="137000" y="99118"/>
            <a:ext cx="8837213" cy="4930707"/>
            <a:chOff x="137000" y="99118"/>
            <a:chExt cx="8837213" cy="4930707"/>
          </a:xfrm>
        </p:grpSpPr>
        <p:grpSp>
          <p:nvGrpSpPr>
            <p:cNvPr id="1187" name="Google Shape;1187;p39"/>
            <p:cNvGrpSpPr/>
            <p:nvPr/>
          </p:nvGrpSpPr>
          <p:grpSpPr>
            <a:xfrm rot="6300016">
              <a:off x="1102154" y="131504"/>
              <a:ext cx="94725" cy="124297"/>
              <a:chOff x="754200" y="3419250"/>
              <a:chExt cx="59900" cy="78600"/>
            </a:xfrm>
          </p:grpSpPr>
          <p:sp>
            <p:nvSpPr>
              <p:cNvPr id="1188" name="Google Shape;1188;p3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9" name="Google Shape;1189;p3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90" name="Google Shape;1190;p39"/>
            <p:cNvGrpSpPr/>
            <p:nvPr/>
          </p:nvGrpSpPr>
          <p:grpSpPr>
            <a:xfrm>
              <a:off x="216500" y="109950"/>
              <a:ext cx="167400" cy="167400"/>
              <a:chOff x="3216925" y="225750"/>
              <a:chExt cx="167400" cy="167400"/>
            </a:xfrm>
          </p:grpSpPr>
          <p:cxnSp>
            <p:nvCxnSpPr>
              <p:cNvPr id="1191" name="Google Shape;1191;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92" name="Google Shape;1192;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93" name="Google Shape;1193;p39"/>
            <p:cNvGrpSpPr/>
            <p:nvPr/>
          </p:nvGrpSpPr>
          <p:grpSpPr>
            <a:xfrm>
              <a:off x="4488300" y="99963"/>
              <a:ext cx="167400" cy="167400"/>
              <a:chOff x="3216925" y="225750"/>
              <a:chExt cx="167400" cy="167400"/>
            </a:xfrm>
          </p:grpSpPr>
          <p:cxnSp>
            <p:nvCxnSpPr>
              <p:cNvPr id="1194" name="Google Shape;1194;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95" name="Google Shape;1195;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96" name="Google Shape;1196;p39"/>
            <p:cNvGrpSpPr/>
            <p:nvPr/>
          </p:nvGrpSpPr>
          <p:grpSpPr>
            <a:xfrm>
              <a:off x="138975" y="2475913"/>
              <a:ext cx="167400" cy="167400"/>
              <a:chOff x="3216925" y="225750"/>
              <a:chExt cx="167400" cy="167400"/>
            </a:xfrm>
          </p:grpSpPr>
          <p:cxnSp>
            <p:nvCxnSpPr>
              <p:cNvPr id="1197" name="Google Shape;1197;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98" name="Google Shape;1198;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199" name="Google Shape;1199;p39"/>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0" name="Google Shape;1200;p39"/>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1" name="Google Shape;1201;p39"/>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2" name="Google Shape;1202;p39"/>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03" name="Google Shape;1203;p39"/>
            <p:cNvGrpSpPr/>
            <p:nvPr/>
          </p:nvGrpSpPr>
          <p:grpSpPr>
            <a:xfrm>
              <a:off x="825029" y="4885065"/>
              <a:ext cx="94726" cy="124298"/>
              <a:chOff x="850570" y="3419250"/>
              <a:chExt cx="59900" cy="78600"/>
            </a:xfrm>
          </p:grpSpPr>
          <p:sp>
            <p:nvSpPr>
              <p:cNvPr id="1204" name="Google Shape;1204;p39"/>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5" name="Google Shape;1205;p39"/>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06" name="Google Shape;1206;p39"/>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7" name="Google Shape;1207;p39"/>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8" name="Google Shape;1208;p39"/>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9" name="Google Shape;1209;p39"/>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10" name="Google Shape;1210;p39"/>
            <p:cNvGrpSpPr/>
            <p:nvPr/>
          </p:nvGrpSpPr>
          <p:grpSpPr>
            <a:xfrm rot="-3599965">
              <a:off x="7375742" y="131504"/>
              <a:ext cx="94724" cy="124296"/>
              <a:chOff x="754200" y="3419250"/>
              <a:chExt cx="59900" cy="78600"/>
            </a:xfrm>
          </p:grpSpPr>
          <p:sp>
            <p:nvSpPr>
              <p:cNvPr id="1211" name="Google Shape;1211;p3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2" name="Google Shape;1212;p3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13" name="Google Shape;1213;p39"/>
            <p:cNvGrpSpPr/>
            <p:nvPr/>
          </p:nvGrpSpPr>
          <p:grpSpPr>
            <a:xfrm>
              <a:off x="8806813" y="99975"/>
              <a:ext cx="167400" cy="167400"/>
              <a:chOff x="3216925" y="225750"/>
              <a:chExt cx="167400" cy="167400"/>
            </a:xfrm>
          </p:grpSpPr>
          <p:cxnSp>
            <p:nvCxnSpPr>
              <p:cNvPr id="1214" name="Google Shape;1214;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15" name="Google Shape;1215;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16" name="Google Shape;1216;p39"/>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7" name="Google Shape;1217;p39"/>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18" name="Google Shape;1218;p39"/>
            <p:cNvGrpSpPr/>
            <p:nvPr/>
          </p:nvGrpSpPr>
          <p:grpSpPr>
            <a:xfrm>
              <a:off x="8856929" y="1188340"/>
              <a:ext cx="94726" cy="124298"/>
              <a:chOff x="754200" y="3419250"/>
              <a:chExt cx="59900" cy="78600"/>
            </a:xfrm>
          </p:grpSpPr>
          <p:sp>
            <p:nvSpPr>
              <p:cNvPr id="1219" name="Google Shape;1219;p3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0" name="Google Shape;1220;p3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21" name="Google Shape;1221;p39"/>
            <p:cNvGrpSpPr/>
            <p:nvPr/>
          </p:nvGrpSpPr>
          <p:grpSpPr>
            <a:xfrm>
              <a:off x="8806813" y="2488038"/>
              <a:ext cx="167400" cy="167400"/>
              <a:chOff x="3216925" y="225750"/>
              <a:chExt cx="167400" cy="167400"/>
            </a:xfrm>
          </p:grpSpPr>
          <p:cxnSp>
            <p:nvCxnSpPr>
              <p:cNvPr id="1222" name="Google Shape;1222;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23" name="Google Shape;1223;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24" name="Google Shape;1224;p39"/>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5" name="Google Shape;1225;p39"/>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26" name="Google Shape;1226;p39"/>
            <p:cNvGrpSpPr/>
            <p:nvPr/>
          </p:nvGrpSpPr>
          <p:grpSpPr>
            <a:xfrm>
              <a:off x="7256729" y="4845940"/>
              <a:ext cx="94726" cy="124298"/>
              <a:chOff x="1043311" y="3419250"/>
              <a:chExt cx="59900" cy="78600"/>
            </a:xfrm>
          </p:grpSpPr>
          <p:sp>
            <p:nvSpPr>
              <p:cNvPr id="1227" name="Google Shape;1227;p39"/>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8" name="Google Shape;1228;p39"/>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29" name="Google Shape;1229;p39"/>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0" name="Google Shape;1230;p39"/>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1" name="Google Shape;1231;p39"/>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2" name="Google Shape;1232;p39"/>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33" name="Google Shape;1233;p39"/>
            <p:cNvGrpSpPr/>
            <p:nvPr/>
          </p:nvGrpSpPr>
          <p:grpSpPr>
            <a:xfrm>
              <a:off x="216500" y="4862425"/>
              <a:ext cx="167400" cy="167400"/>
              <a:chOff x="3216925" y="225750"/>
              <a:chExt cx="167400" cy="167400"/>
            </a:xfrm>
          </p:grpSpPr>
          <p:cxnSp>
            <p:nvCxnSpPr>
              <p:cNvPr id="1234" name="Google Shape;1234;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35" name="Google Shape;1235;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36" name="Google Shape;1236;p39"/>
            <p:cNvGrpSpPr/>
            <p:nvPr/>
          </p:nvGrpSpPr>
          <p:grpSpPr>
            <a:xfrm>
              <a:off x="4488300" y="4852438"/>
              <a:ext cx="167400" cy="167400"/>
              <a:chOff x="3216925" y="225750"/>
              <a:chExt cx="167400" cy="167400"/>
            </a:xfrm>
          </p:grpSpPr>
          <p:cxnSp>
            <p:nvCxnSpPr>
              <p:cNvPr id="1237" name="Google Shape;1237;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38" name="Google Shape;1238;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39" name="Google Shape;1239;p39"/>
            <p:cNvGrpSpPr/>
            <p:nvPr/>
          </p:nvGrpSpPr>
          <p:grpSpPr>
            <a:xfrm>
              <a:off x="8806813" y="4852450"/>
              <a:ext cx="167400" cy="167400"/>
              <a:chOff x="3216925" y="225750"/>
              <a:chExt cx="167400" cy="167400"/>
            </a:xfrm>
          </p:grpSpPr>
          <p:cxnSp>
            <p:nvCxnSpPr>
              <p:cNvPr id="1240" name="Google Shape;1240;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41" name="Google Shape;1241;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hree columns">
  <p:cSld name="CUSTOM_3">
    <p:bg>
      <p:bgPr>
        <a:solidFill>
          <a:schemeClr val="dk1"/>
        </a:solidFill>
        <a:effectLst/>
      </p:bgPr>
    </p:bg>
    <p:spTree>
      <p:nvGrpSpPr>
        <p:cNvPr id="1" name="Shape 1242"/>
        <p:cNvGrpSpPr/>
        <p:nvPr/>
      </p:nvGrpSpPr>
      <p:grpSpPr>
        <a:xfrm>
          <a:off x="0" y="0"/>
          <a:ext cx="0" cy="0"/>
          <a:chOff x="0" y="0"/>
          <a:chExt cx="0" cy="0"/>
        </a:xfrm>
      </p:grpSpPr>
      <p:sp>
        <p:nvSpPr>
          <p:cNvPr id="1243" name="Google Shape;1243;p40"/>
          <p:cNvSpPr/>
          <p:nvPr/>
        </p:nvSpPr>
        <p:spPr>
          <a:xfrm>
            <a:off x="5947925" y="-84165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244" name="Google Shape;1244;p40"/>
          <p:cNvSpPr/>
          <p:nvPr/>
        </p:nvSpPr>
        <p:spPr>
          <a:xfrm>
            <a:off x="-590900" y="168830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245" name="Google Shape;1245;p40"/>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46" name="Google Shape;1246;p40"/>
          <p:cNvGrpSpPr/>
          <p:nvPr/>
        </p:nvGrpSpPr>
        <p:grpSpPr>
          <a:xfrm>
            <a:off x="137000" y="99118"/>
            <a:ext cx="8837213" cy="4930707"/>
            <a:chOff x="137000" y="99118"/>
            <a:chExt cx="8837213" cy="4930707"/>
          </a:xfrm>
        </p:grpSpPr>
        <p:grpSp>
          <p:nvGrpSpPr>
            <p:cNvPr id="1247" name="Google Shape;1247;p40"/>
            <p:cNvGrpSpPr/>
            <p:nvPr/>
          </p:nvGrpSpPr>
          <p:grpSpPr>
            <a:xfrm rot="6300016">
              <a:off x="1102154" y="131504"/>
              <a:ext cx="94725" cy="124297"/>
              <a:chOff x="754200" y="3419250"/>
              <a:chExt cx="59900" cy="78600"/>
            </a:xfrm>
          </p:grpSpPr>
          <p:sp>
            <p:nvSpPr>
              <p:cNvPr id="1248" name="Google Shape;1248;p4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9" name="Google Shape;1249;p4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50" name="Google Shape;1250;p40"/>
            <p:cNvGrpSpPr/>
            <p:nvPr/>
          </p:nvGrpSpPr>
          <p:grpSpPr>
            <a:xfrm>
              <a:off x="216500" y="109950"/>
              <a:ext cx="167400" cy="167400"/>
              <a:chOff x="3216925" y="225750"/>
              <a:chExt cx="167400" cy="167400"/>
            </a:xfrm>
          </p:grpSpPr>
          <p:cxnSp>
            <p:nvCxnSpPr>
              <p:cNvPr id="1251" name="Google Shape;1251;p4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52" name="Google Shape;1252;p4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53" name="Google Shape;1253;p40"/>
            <p:cNvGrpSpPr/>
            <p:nvPr/>
          </p:nvGrpSpPr>
          <p:grpSpPr>
            <a:xfrm>
              <a:off x="4488300" y="99963"/>
              <a:ext cx="167400" cy="167400"/>
              <a:chOff x="3216925" y="225750"/>
              <a:chExt cx="167400" cy="167400"/>
            </a:xfrm>
          </p:grpSpPr>
          <p:cxnSp>
            <p:nvCxnSpPr>
              <p:cNvPr id="1254" name="Google Shape;1254;p4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55" name="Google Shape;1255;p4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56" name="Google Shape;1256;p40"/>
            <p:cNvGrpSpPr/>
            <p:nvPr/>
          </p:nvGrpSpPr>
          <p:grpSpPr>
            <a:xfrm>
              <a:off x="138975" y="2475913"/>
              <a:ext cx="167400" cy="167400"/>
              <a:chOff x="3216925" y="225750"/>
              <a:chExt cx="167400" cy="167400"/>
            </a:xfrm>
          </p:grpSpPr>
          <p:cxnSp>
            <p:nvCxnSpPr>
              <p:cNvPr id="1257" name="Google Shape;1257;p4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58" name="Google Shape;1258;p4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59" name="Google Shape;1259;p40"/>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0" name="Google Shape;1260;p40"/>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1" name="Google Shape;1261;p40"/>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2" name="Google Shape;1262;p40"/>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63" name="Google Shape;1263;p40"/>
            <p:cNvGrpSpPr/>
            <p:nvPr/>
          </p:nvGrpSpPr>
          <p:grpSpPr>
            <a:xfrm>
              <a:off x="825029" y="4885065"/>
              <a:ext cx="94726" cy="124298"/>
              <a:chOff x="850570" y="3419250"/>
              <a:chExt cx="59900" cy="78600"/>
            </a:xfrm>
          </p:grpSpPr>
          <p:sp>
            <p:nvSpPr>
              <p:cNvPr id="1264" name="Google Shape;1264;p40"/>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5" name="Google Shape;1265;p40"/>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66" name="Google Shape;1266;p40"/>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7" name="Google Shape;1267;p40"/>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8" name="Google Shape;1268;p40"/>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9" name="Google Shape;1269;p40"/>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70" name="Google Shape;1270;p40"/>
            <p:cNvGrpSpPr/>
            <p:nvPr/>
          </p:nvGrpSpPr>
          <p:grpSpPr>
            <a:xfrm rot="-3599965">
              <a:off x="7375742" y="131504"/>
              <a:ext cx="94724" cy="124296"/>
              <a:chOff x="754200" y="3419250"/>
              <a:chExt cx="59900" cy="78600"/>
            </a:xfrm>
          </p:grpSpPr>
          <p:sp>
            <p:nvSpPr>
              <p:cNvPr id="1271" name="Google Shape;1271;p4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2" name="Google Shape;1272;p4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73" name="Google Shape;1273;p40"/>
            <p:cNvGrpSpPr/>
            <p:nvPr/>
          </p:nvGrpSpPr>
          <p:grpSpPr>
            <a:xfrm>
              <a:off x="8806813" y="99975"/>
              <a:ext cx="167400" cy="167400"/>
              <a:chOff x="3216925" y="225750"/>
              <a:chExt cx="167400" cy="167400"/>
            </a:xfrm>
          </p:grpSpPr>
          <p:cxnSp>
            <p:nvCxnSpPr>
              <p:cNvPr id="1274" name="Google Shape;1274;p4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75" name="Google Shape;1275;p4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76" name="Google Shape;1276;p40"/>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7" name="Google Shape;1277;p40"/>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78" name="Google Shape;1278;p40"/>
            <p:cNvGrpSpPr/>
            <p:nvPr/>
          </p:nvGrpSpPr>
          <p:grpSpPr>
            <a:xfrm>
              <a:off x="8856929" y="1188340"/>
              <a:ext cx="94726" cy="124298"/>
              <a:chOff x="754200" y="3419250"/>
              <a:chExt cx="59900" cy="78600"/>
            </a:xfrm>
          </p:grpSpPr>
          <p:sp>
            <p:nvSpPr>
              <p:cNvPr id="1279" name="Google Shape;1279;p4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0" name="Google Shape;1280;p4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81" name="Google Shape;1281;p40"/>
            <p:cNvGrpSpPr/>
            <p:nvPr/>
          </p:nvGrpSpPr>
          <p:grpSpPr>
            <a:xfrm>
              <a:off x="8806813" y="2488038"/>
              <a:ext cx="167400" cy="167400"/>
              <a:chOff x="3216925" y="225750"/>
              <a:chExt cx="167400" cy="167400"/>
            </a:xfrm>
          </p:grpSpPr>
          <p:cxnSp>
            <p:nvCxnSpPr>
              <p:cNvPr id="1282" name="Google Shape;1282;p4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83" name="Google Shape;1283;p4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84" name="Google Shape;1284;p40"/>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5" name="Google Shape;1285;p40"/>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86" name="Google Shape;1286;p40"/>
            <p:cNvGrpSpPr/>
            <p:nvPr/>
          </p:nvGrpSpPr>
          <p:grpSpPr>
            <a:xfrm>
              <a:off x="7256729" y="4845940"/>
              <a:ext cx="94726" cy="124298"/>
              <a:chOff x="1043311" y="3419250"/>
              <a:chExt cx="59900" cy="78600"/>
            </a:xfrm>
          </p:grpSpPr>
          <p:sp>
            <p:nvSpPr>
              <p:cNvPr id="1287" name="Google Shape;1287;p40"/>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8" name="Google Shape;1288;p40"/>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89" name="Google Shape;1289;p40"/>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0" name="Google Shape;1290;p40"/>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1" name="Google Shape;1291;p40"/>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2" name="Google Shape;1292;p40"/>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93" name="Google Shape;1293;p40"/>
            <p:cNvGrpSpPr/>
            <p:nvPr/>
          </p:nvGrpSpPr>
          <p:grpSpPr>
            <a:xfrm>
              <a:off x="216500" y="4862425"/>
              <a:ext cx="167400" cy="167400"/>
              <a:chOff x="3216925" y="225750"/>
              <a:chExt cx="167400" cy="167400"/>
            </a:xfrm>
          </p:grpSpPr>
          <p:cxnSp>
            <p:nvCxnSpPr>
              <p:cNvPr id="1294" name="Google Shape;1294;p4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95" name="Google Shape;1295;p4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96" name="Google Shape;1296;p40"/>
            <p:cNvGrpSpPr/>
            <p:nvPr/>
          </p:nvGrpSpPr>
          <p:grpSpPr>
            <a:xfrm>
              <a:off x="4488300" y="4852438"/>
              <a:ext cx="167400" cy="167400"/>
              <a:chOff x="3216925" y="225750"/>
              <a:chExt cx="167400" cy="167400"/>
            </a:xfrm>
          </p:grpSpPr>
          <p:cxnSp>
            <p:nvCxnSpPr>
              <p:cNvPr id="1297" name="Google Shape;1297;p4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98" name="Google Shape;1298;p4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99" name="Google Shape;1299;p40"/>
            <p:cNvGrpSpPr/>
            <p:nvPr/>
          </p:nvGrpSpPr>
          <p:grpSpPr>
            <a:xfrm>
              <a:off x="8806813" y="4852450"/>
              <a:ext cx="167400" cy="167400"/>
              <a:chOff x="3216925" y="225750"/>
              <a:chExt cx="167400" cy="167400"/>
            </a:xfrm>
          </p:grpSpPr>
          <p:cxnSp>
            <p:nvCxnSpPr>
              <p:cNvPr id="1300" name="Google Shape;1300;p4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01" name="Google Shape;1301;p4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302" name="Google Shape;1302;p40"/>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03" name="Google Shape;1303;p40"/>
          <p:cNvSpPr txBox="1">
            <a:spLocks noGrp="1"/>
          </p:cNvSpPr>
          <p:nvPr>
            <p:ph type="subTitle" idx="1"/>
          </p:nvPr>
        </p:nvSpPr>
        <p:spPr>
          <a:xfrm>
            <a:off x="720000" y="2951034"/>
            <a:ext cx="2336400" cy="840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04" name="Google Shape;1304;p40"/>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05" name="Google Shape;1305;p40"/>
          <p:cNvSpPr txBox="1">
            <a:spLocks noGrp="1"/>
          </p:cNvSpPr>
          <p:nvPr>
            <p:ph type="subTitle" idx="3"/>
          </p:nvPr>
        </p:nvSpPr>
        <p:spPr>
          <a:xfrm>
            <a:off x="3403800" y="2951034"/>
            <a:ext cx="2336400" cy="840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06" name="Google Shape;1306;p40"/>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07" name="Google Shape;1307;p40"/>
          <p:cNvSpPr txBox="1">
            <a:spLocks noGrp="1"/>
          </p:cNvSpPr>
          <p:nvPr>
            <p:ph type="subTitle" idx="5"/>
          </p:nvPr>
        </p:nvSpPr>
        <p:spPr>
          <a:xfrm>
            <a:off x="6087600" y="2951034"/>
            <a:ext cx="2336400" cy="840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08" name="Google Shape;1308;p40"/>
          <p:cNvSpPr txBox="1">
            <a:spLocks noGrp="1"/>
          </p:cNvSpPr>
          <p:nvPr>
            <p:ph type="title" idx="6"/>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hree columns 1">
  <p:cSld name="CUSTOM_3_1">
    <p:bg>
      <p:bgPr>
        <a:solidFill>
          <a:schemeClr val="dk1"/>
        </a:solidFill>
        <a:effectLst/>
      </p:bgPr>
    </p:bg>
    <p:spTree>
      <p:nvGrpSpPr>
        <p:cNvPr id="1" name="Shape 1309"/>
        <p:cNvGrpSpPr/>
        <p:nvPr/>
      </p:nvGrpSpPr>
      <p:grpSpPr>
        <a:xfrm>
          <a:off x="0" y="0"/>
          <a:ext cx="0" cy="0"/>
          <a:chOff x="0" y="0"/>
          <a:chExt cx="0" cy="0"/>
        </a:xfrm>
      </p:grpSpPr>
      <p:sp>
        <p:nvSpPr>
          <p:cNvPr id="1310" name="Google Shape;1310;p41"/>
          <p:cNvSpPr/>
          <p:nvPr/>
        </p:nvSpPr>
        <p:spPr>
          <a:xfrm rot="5400000">
            <a:off x="5128240" y="1127737"/>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311" name="Google Shape;1311;p41"/>
          <p:cNvSpPr/>
          <p:nvPr/>
        </p:nvSpPr>
        <p:spPr>
          <a:xfrm>
            <a:off x="0" y="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312" name="Google Shape;1312;p41"/>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313" name="Google Shape;1313;p41"/>
          <p:cNvGrpSpPr/>
          <p:nvPr/>
        </p:nvGrpSpPr>
        <p:grpSpPr>
          <a:xfrm flipH="1">
            <a:off x="137000" y="99118"/>
            <a:ext cx="8837213" cy="4930707"/>
            <a:chOff x="137000" y="99118"/>
            <a:chExt cx="8837213" cy="4930707"/>
          </a:xfrm>
        </p:grpSpPr>
        <p:grpSp>
          <p:nvGrpSpPr>
            <p:cNvPr id="1314" name="Google Shape;1314;p41"/>
            <p:cNvGrpSpPr/>
            <p:nvPr/>
          </p:nvGrpSpPr>
          <p:grpSpPr>
            <a:xfrm rot="6300016">
              <a:off x="1102154" y="131504"/>
              <a:ext cx="94725" cy="124297"/>
              <a:chOff x="754200" y="3419250"/>
              <a:chExt cx="59900" cy="78600"/>
            </a:xfrm>
          </p:grpSpPr>
          <p:sp>
            <p:nvSpPr>
              <p:cNvPr id="1315" name="Google Shape;1315;p41"/>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6" name="Google Shape;1316;p41"/>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17" name="Google Shape;1317;p41"/>
            <p:cNvGrpSpPr/>
            <p:nvPr/>
          </p:nvGrpSpPr>
          <p:grpSpPr>
            <a:xfrm>
              <a:off x="216500" y="109950"/>
              <a:ext cx="167400" cy="167400"/>
              <a:chOff x="3216925" y="225750"/>
              <a:chExt cx="167400" cy="167400"/>
            </a:xfrm>
          </p:grpSpPr>
          <p:cxnSp>
            <p:nvCxnSpPr>
              <p:cNvPr id="1318" name="Google Shape;1318;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19" name="Google Shape;1319;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20" name="Google Shape;1320;p41"/>
            <p:cNvGrpSpPr/>
            <p:nvPr/>
          </p:nvGrpSpPr>
          <p:grpSpPr>
            <a:xfrm>
              <a:off x="4488300" y="99963"/>
              <a:ext cx="167400" cy="167400"/>
              <a:chOff x="3216925" y="225750"/>
              <a:chExt cx="167400" cy="167400"/>
            </a:xfrm>
          </p:grpSpPr>
          <p:cxnSp>
            <p:nvCxnSpPr>
              <p:cNvPr id="1321" name="Google Shape;1321;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22" name="Google Shape;1322;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23" name="Google Shape;1323;p41"/>
            <p:cNvGrpSpPr/>
            <p:nvPr/>
          </p:nvGrpSpPr>
          <p:grpSpPr>
            <a:xfrm>
              <a:off x="138975" y="2475913"/>
              <a:ext cx="167400" cy="167400"/>
              <a:chOff x="3216925" y="225750"/>
              <a:chExt cx="167400" cy="167400"/>
            </a:xfrm>
          </p:grpSpPr>
          <p:cxnSp>
            <p:nvCxnSpPr>
              <p:cNvPr id="1324" name="Google Shape;1324;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25" name="Google Shape;1325;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26" name="Google Shape;1326;p41"/>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7" name="Google Shape;1327;p41"/>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8" name="Google Shape;1328;p41"/>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9" name="Google Shape;1329;p41"/>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330" name="Google Shape;1330;p41"/>
            <p:cNvGrpSpPr/>
            <p:nvPr/>
          </p:nvGrpSpPr>
          <p:grpSpPr>
            <a:xfrm>
              <a:off x="825029" y="4885065"/>
              <a:ext cx="94726" cy="124298"/>
              <a:chOff x="850570" y="3419250"/>
              <a:chExt cx="59900" cy="78600"/>
            </a:xfrm>
          </p:grpSpPr>
          <p:sp>
            <p:nvSpPr>
              <p:cNvPr id="1331" name="Google Shape;1331;p41"/>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2" name="Google Shape;1332;p41"/>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333" name="Google Shape;1333;p41"/>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4" name="Google Shape;1334;p41"/>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5" name="Google Shape;1335;p41"/>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6" name="Google Shape;1336;p41"/>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337" name="Google Shape;1337;p41"/>
            <p:cNvGrpSpPr/>
            <p:nvPr/>
          </p:nvGrpSpPr>
          <p:grpSpPr>
            <a:xfrm rot="-3599965">
              <a:off x="7375742" y="131504"/>
              <a:ext cx="94724" cy="124296"/>
              <a:chOff x="754200" y="3419250"/>
              <a:chExt cx="59900" cy="78600"/>
            </a:xfrm>
          </p:grpSpPr>
          <p:sp>
            <p:nvSpPr>
              <p:cNvPr id="1338" name="Google Shape;1338;p41"/>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9" name="Google Shape;1339;p41"/>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40" name="Google Shape;1340;p41"/>
            <p:cNvGrpSpPr/>
            <p:nvPr/>
          </p:nvGrpSpPr>
          <p:grpSpPr>
            <a:xfrm>
              <a:off x="8806813" y="99975"/>
              <a:ext cx="167400" cy="167400"/>
              <a:chOff x="3216925" y="225750"/>
              <a:chExt cx="167400" cy="167400"/>
            </a:xfrm>
          </p:grpSpPr>
          <p:cxnSp>
            <p:nvCxnSpPr>
              <p:cNvPr id="1341" name="Google Shape;1341;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42" name="Google Shape;1342;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43" name="Google Shape;1343;p41"/>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4" name="Google Shape;1344;p41"/>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345" name="Google Shape;1345;p41"/>
            <p:cNvGrpSpPr/>
            <p:nvPr/>
          </p:nvGrpSpPr>
          <p:grpSpPr>
            <a:xfrm>
              <a:off x="8856929" y="1188340"/>
              <a:ext cx="94726" cy="124298"/>
              <a:chOff x="754200" y="3419250"/>
              <a:chExt cx="59900" cy="78600"/>
            </a:xfrm>
          </p:grpSpPr>
          <p:sp>
            <p:nvSpPr>
              <p:cNvPr id="1346" name="Google Shape;1346;p41"/>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7" name="Google Shape;1347;p41"/>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48" name="Google Shape;1348;p41"/>
            <p:cNvGrpSpPr/>
            <p:nvPr/>
          </p:nvGrpSpPr>
          <p:grpSpPr>
            <a:xfrm>
              <a:off x="8806813" y="2488038"/>
              <a:ext cx="167400" cy="167400"/>
              <a:chOff x="3216925" y="225750"/>
              <a:chExt cx="167400" cy="167400"/>
            </a:xfrm>
          </p:grpSpPr>
          <p:cxnSp>
            <p:nvCxnSpPr>
              <p:cNvPr id="1349" name="Google Shape;1349;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50" name="Google Shape;1350;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51" name="Google Shape;1351;p41"/>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2" name="Google Shape;1352;p41"/>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353" name="Google Shape;1353;p41"/>
            <p:cNvGrpSpPr/>
            <p:nvPr/>
          </p:nvGrpSpPr>
          <p:grpSpPr>
            <a:xfrm>
              <a:off x="7256729" y="4845940"/>
              <a:ext cx="94726" cy="124298"/>
              <a:chOff x="1043311" y="3419250"/>
              <a:chExt cx="59900" cy="78600"/>
            </a:xfrm>
          </p:grpSpPr>
          <p:sp>
            <p:nvSpPr>
              <p:cNvPr id="1354" name="Google Shape;1354;p41"/>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5" name="Google Shape;1355;p41"/>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356" name="Google Shape;1356;p41"/>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7" name="Google Shape;1357;p41"/>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8" name="Google Shape;1358;p41"/>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9" name="Google Shape;1359;p41"/>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360" name="Google Shape;1360;p41"/>
            <p:cNvGrpSpPr/>
            <p:nvPr/>
          </p:nvGrpSpPr>
          <p:grpSpPr>
            <a:xfrm>
              <a:off x="216500" y="4862425"/>
              <a:ext cx="167400" cy="167400"/>
              <a:chOff x="3216925" y="225750"/>
              <a:chExt cx="167400" cy="167400"/>
            </a:xfrm>
          </p:grpSpPr>
          <p:cxnSp>
            <p:nvCxnSpPr>
              <p:cNvPr id="1361" name="Google Shape;1361;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62" name="Google Shape;1362;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63" name="Google Shape;1363;p41"/>
            <p:cNvGrpSpPr/>
            <p:nvPr/>
          </p:nvGrpSpPr>
          <p:grpSpPr>
            <a:xfrm>
              <a:off x="4488300" y="4852438"/>
              <a:ext cx="167400" cy="167400"/>
              <a:chOff x="3216925" y="225750"/>
              <a:chExt cx="167400" cy="167400"/>
            </a:xfrm>
          </p:grpSpPr>
          <p:cxnSp>
            <p:nvCxnSpPr>
              <p:cNvPr id="1364" name="Google Shape;1364;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65" name="Google Shape;1365;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66" name="Google Shape;1366;p41"/>
            <p:cNvGrpSpPr/>
            <p:nvPr/>
          </p:nvGrpSpPr>
          <p:grpSpPr>
            <a:xfrm>
              <a:off x="8806813" y="4852450"/>
              <a:ext cx="167400" cy="167400"/>
              <a:chOff x="3216925" y="225750"/>
              <a:chExt cx="167400" cy="167400"/>
            </a:xfrm>
          </p:grpSpPr>
          <p:cxnSp>
            <p:nvCxnSpPr>
              <p:cNvPr id="1367" name="Google Shape;1367;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68" name="Google Shape;1368;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369" name="Google Shape;1369;p41"/>
          <p:cNvSpPr txBox="1">
            <a:spLocks noGrp="1"/>
          </p:cNvSpPr>
          <p:nvPr>
            <p:ph type="title"/>
          </p:nvPr>
        </p:nvSpPr>
        <p:spPr>
          <a:xfrm>
            <a:off x="3382500" y="3034626"/>
            <a:ext cx="2379000" cy="537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70" name="Google Shape;1370;p41"/>
          <p:cNvSpPr txBox="1">
            <a:spLocks noGrp="1"/>
          </p:cNvSpPr>
          <p:nvPr>
            <p:ph type="subTitle" idx="1"/>
          </p:nvPr>
        </p:nvSpPr>
        <p:spPr>
          <a:xfrm>
            <a:off x="3382500" y="3571778"/>
            <a:ext cx="2379000" cy="477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71" name="Google Shape;1371;p41"/>
          <p:cNvSpPr txBox="1">
            <a:spLocks noGrp="1"/>
          </p:cNvSpPr>
          <p:nvPr>
            <p:ph type="title" idx="2"/>
          </p:nvPr>
        </p:nvSpPr>
        <p:spPr>
          <a:xfrm>
            <a:off x="720000" y="3034613"/>
            <a:ext cx="2379000" cy="537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72" name="Google Shape;1372;p41"/>
          <p:cNvSpPr txBox="1">
            <a:spLocks noGrp="1"/>
          </p:cNvSpPr>
          <p:nvPr>
            <p:ph type="subTitle" idx="3"/>
          </p:nvPr>
        </p:nvSpPr>
        <p:spPr>
          <a:xfrm>
            <a:off x="720000" y="3571749"/>
            <a:ext cx="2379000" cy="477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73" name="Google Shape;1373;p41"/>
          <p:cNvSpPr txBox="1">
            <a:spLocks noGrp="1"/>
          </p:cNvSpPr>
          <p:nvPr>
            <p:ph type="title" idx="4"/>
          </p:nvPr>
        </p:nvSpPr>
        <p:spPr>
          <a:xfrm>
            <a:off x="6045000" y="3034613"/>
            <a:ext cx="2379000" cy="537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74" name="Google Shape;1374;p41"/>
          <p:cNvSpPr txBox="1">
            <a:spLocks noGrp="1"/>
          </p:cNvSpPr>
          <p:nvPr>
            <p:ph type="subTitle" idx="5"/>
          </p:nvPr>
        </p:nvSpPr>
        <p:spPr>
          <a:xfrm>
            <a:off x="6045000" y="3571749"/>
            <a:ext cx="2379000" cy="477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75" name="Google Shape;1375;p41"/>
          <p:cNvSpPr txBox="1">
            <a:spLocks noGrp="1"/>
          </p:cNvSpPr>
          <p:nvPr>
            <p:ph type="title" idx="6"/>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four columns">
  <p:cSld name="CUSTOM_4">
    <p:bg>
      <p:bgPr>
        <a:solidFill>
          <a:schemeClr val="dk1"/>
        </a:solidFill>
        <a:effectLst/>
      </p:bgPr>
    </p:bg>
    <p:spTree>
      <p:nvGrpSpPr>
        <p:cNvPr id="1" name="Shape 1376"/>
        <p:cNvGrpSpPr/>
        <p:nvPr/>
      </p:nvGrpSpPr>
      <p:grpSpPr>
        <a:xfrm>
          <a:off x="0" y="0"/>
          <a:ext cx="0" cy="0"/>
          <a:chOff x="0" y="0"/>
          <a:chExt cx="0" cy="0"/>
        </a:xfrm>
      </p:grpSpPr>
      <p:sp>
        <p:nvSpPr>
          <p:cNvPr id="1377" name="Google Shape;1377;p42"/>
          <p:cNvSpPr/>
          <p:nvPr/>
        </p:nvSpPr>
        <p:spPr>
          <a:xfrm>
            <a:off x="-650900" y="645688"/>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378" name="Google Shape;1378;p42"/>
          <p:cNvSpPr/>
          <p:nvPr/>
        </p:nvSpPr>
        <p:spPr>
          <a:xfrm>
            <a:off x="3685625" y="-842312"/>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379" name="Google Shape;1379;p42"/>
          <p:cNvSpPr/>
          <p:nvPr/>
        </p:nvSpPr>
        <p:spPr>
          <a:xfrm>
            <a:off x="6121625" y="180741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380" name="Google Shape;1380;p42"/>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1" name="Google Shape;1381;p42"/>
          <p:cNvSpPr txBox="1">
            <a:spLocks noGrp="1"/>
          </p:cNvSpPr>
          <p:nvPr>
            <p:ph type="title"/>
          </p:nvPr>
        </p:nvSpPr>
        <p:spPr>
          <a:xfrm>
            <a:off x="1825500" y="1564247"/>
            <a:ext cx="2499600" cy="38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82" name="Google Shape;1382;p42"/>
          <p:cNvSpPr txBox="1">
            <a:spLocks noGrp="1"/>
          </p:cNvSpPr>
          <p:nvPr>
            <p:ph type="subTitle" idx="1"/>
          </p:nvPr>
        </p:nvSpPr>
        <p:spPr>
          <a:xfrm>
            <a:off x="1825500" y="2007950"/>
            <a:ext cx="21321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383" name="Google Shape;1383;p42"/>
          <p:cNvGrpSpPr/>
          <p:nvPr/>
        </p:nvGrpSpPr>
        <p:grpSpPr>
          <a:xfrm flipH="1">
            <a:off x="137000" y="99118"/>
            <a:ext cx="8837213" cy="4930707"/>
            <a:chOff x="137000" y="99118"/>
            <a:chExt cx="8837213" cy="4930707"/>
          </a:xfrm>
        </p:grpSpPr>
        <p:grpSp>
          <p:nvGrpSpPr>
            <p:cNvPr id="1384" name="Google Shape;1384;p42"/>
            <p:cNvGrpSpPr/>
            <p:nvPr/>
          </p:nvGrpSpPr>
          <p:grpSpPr>
            <a:xfrm rot="6300016">
              <a:off x="1102154" y="131504"/>
              <a:ext cx="94725" cy="124297"/>
              <a:chOff x="754200" y="3419250"/>
              <a:chExt cx="59900" cy="78600"/>
            </a:xfrm>
          </p:grpSpPr>
          <p:sp>
            <p:nvSpPr>
              <p:cNvPr id="1385" name="Google Shape;1385;p4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6" name="Google Shape;1386;p4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87" name="Google Shape;1387;p42"/>
            <p:cNvGrpSpPr/>
            <p:nvPr/>
          </p:nvGrpSpPr>
          <p:grpSpPr>
            <a:xfrm>
              <a:off x="216500" y="109950"/>
              <a:ext cx="167400" cy="167400"/>
              <a:chOff x="3216925" y="225750"/>
              <a:chExt cx="167400" cy="167400"/>
            </a:xfrm>
          </p:grpSpPr>
          <p:cxnSp>
            <p:nvCxnSpPr>
              <p:cNvPr id="1388" name="Google Shape;1388;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89" name="Google Shape;1389;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90" name="Google Shape;1390;p42"/>
            <p:cNvGrpSpPr/>
            <p:nvPr/>
          </p:nvGrpSpPr>
          <p:grpSpPr>
            <a:xfrm>
              <a:off x="4488300" y="99963"/>
              <a:ext cx="167400" cy="167400"/>
              <a:chOff x="3216925" y="225750"/>
              <a:chExt cx="167400" cy="167400"/>
            </a:xfrm>
          </p:grpSpPr>
          <p:cxnSp>
            <p:nvCxnSpPr>
              <p:cNvPr id="1391" name="Google Shape;1391;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92" name="Google Shape;1392;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93" name="Google Shape;1393;p42"/>
            <p:cNvGrpSpPr/>
            <p:nvPr/>
          </p:nvGrpSpPr>
          <p:grpSpPr>
            <a:xfrm>
              <a:off x="138975" y="2475913"/>
              <a:ext cx="167400" cy="167400"/>
              <a:chOff x="3216925" y="225750"/>
              <a:chExt cx="167400" cy="167400"/>
            </a:xfrm>
          </p:grpSpPr>
          <p:cxnSp>
            <p:nvCxnSpPr>
              <p:cNvPr id="1394" name="Google Shape;1394;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95" name="Google Shape;1395;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96" name="Google Shape;1396;p42"/>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7" name="Google Shape;1397;p42"/>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8" name="Google Shape;1398;p42"/>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9" name="Google Shape;1399;p42"/>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00" name="Google Shape;1400;p42"/>
            <p:cNvGrpSpPr/>
            <p:nvPr/>
          </p:nvGrpSpPr>
          <p:grpSpPr>
            <a:xfrm>
              <a:off x="825029" y="4885065"/>
              <a:ext cx="94726" cy="124298"/>
              <a:chOff x="850570" y="3419250"/>
              <a:chExt cx="59900" cy="78600"/>
            </a:xfrm>
          </p:grpSpPr>
          <p:sp>
            <p:nvSpPr>
              <p:cNvPr id="1401" name="Google Shape;1401;p42"/>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2" name="Google Shape;1402;p42"/>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403" name="Google Shape;1403;p42"/>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4" name="Google Shape;1404;p42"/>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5" name="Google Shape;1405;p42"/>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6" name="Google Shape;1406;p42"/>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07" name="Google Shape;1407;p42"/>
            <p:cNvGrpSpPr/>
            <p:nvPr/>
          </p:nvGrpSpPr>
          <p:grpSpPr>
            <a:xfrm rot="-3599965">
              <a:off x="7375742" y="131504"/>
              <a:ext cx="94724" cy="124296"/>
              <a:chOff x="754200" y="3419250"/>
              <a:chExt cx="59900" cy="78600"/>
            </a:xfrm>
          </p:grpSpPr>
          <p:sp>
            <p:nvSpPr>
              <p:cNvPr id="1408" name="Google Shape;1408;p4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9" name="Google Shape;1409;p4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10" name="Google Shape;1410;p42"/>
            <p:cNvGrpSpPr/>
            <p:nvPr/>
          </p:nvGrpSpPr>
          <p:grpSpPr>
            <a:xfrm>
              <a:off x="8806813" y="99975"/>
              <a:ext cx="167400" cy="167400"/>
              <a:chOff x="3216925" y="225750"/>
              <a:chExt cx="167400" cy="167400"/>
            </a:xfrm>
          </p:grpSpPr>
          <p:cxnSp>
            <p:nvCxnSpPr>
              <p:cNvPr id="1411" name="Google Shape;1411;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12" name="Google Shape;1412;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13" name="Google Shape;1413;p42"/>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4" name="Google Shape;1414;p42"/>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15" name="Google Shape;1415;p42"/>
            <p:cNvGrpSpPr/>
            <p:nvPr/>
          </p:nvGrpSpPr>
          <p:grpSpPr>
            <a:xfrm>
              <a:off x="8856929" y="1188340"/>
              <a:ext cx="94726" cy="124298"/>
              <a:chOff x="754200" y="3419250"/>
              <a:chExt cx="59900" cy="78600"/>
            </a:xfrm>
          </p:grpSpPr>
          <p:sp>
            <p:nvSpPr>
              <p:cNvPr id="1416" name="Google Shape;1416;p4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7" name="Google Shape;1417;p4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18" name="Google Shape;1418;p42"/>
            <p:cNvGrpSpPr/>
            <p:nvPr/>
          </p:nvGrpSpPr>
          <p:grpSpPr>
            <a:xfrm>
              <a:off x="8806813" y="2488038"/>
              <a:ext cx="167400" cy="167400"/>
              <a:chOff x="3216925" y="225750"/>
              <a:chExt cx="167400" cy="167400"/>
            </a:xfrm>
          </p:grpSpPr>
          <p:cxnSp>
            <p:nvCxnSpPr>
              <p:cNvPr id="1419" name="Google Shape;1419;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20" name="Google Shape;1420;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21" name="Google Shape;1421;p42"/>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2" name="Google Shape;1422;p42"/>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23" name="Google Shape;1423;p42"/>
            <p:cNvGrpSpPr/>
            <p:nvPr/>
          </p:nvGrpSpPr>
          <p:grpSpPr>
            <a:xfrm>
              <a:off x="7256729" y="4845940"/>
              <a:ext cx="94726" cy="124298"/>
              <a:chOff x="1043311" y="3419250"/>
              <a:chExt cx="59900" cy="78600"/>
            </a:xfrm>
          </p:grpSpPr>
          <p:sp>
            <p:nvSpPr>
              <p:cNvPr id="1424" name="Google Shape;1424;p42"/>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5" name="Google Shape;1425;p42"/>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426" name="Google Shape;1426;p42"/>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7" name="Google Shape;1427;p42"/>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8" name="Google Shape;1428;p42"/>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9" name="Google Shape;1429;p42"/>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30" name="Google Shape;1430;p42"/>
            <p:cNvGrpSpPr/>
            <p:nvPr/>
          </p:nvGrpSpPr>
          <p:grpSpPr>
            <a:xfrm>
              <a:off x="216500" y="4862425"/>
              <a:ext cx="167400" cy="167400"/>
              <a:chOff x="3216925" y="225750"/>
              <a:chExt cx="167400" cy="167400"/>
            </a:xfrm>
          </p:grpSpPr>
          <p:cxnSp>
            <p:nvCxnSpPr>
              <p:cNvPr id="1431" name="Google Shape;1431;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32" name="Google Shape;1432;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33" name="Google Shape;1433;p42"/>
            <p:cNvGrpSpPr/>
            <p:nvPr/>
          </p:nvGrpSpPr>
          <p:grpSpPr>
            <a:xfrm>
              <a:off x="4488300" y="4852438"/>
              <a:ext cx="167400" cy="167400"/>
              <a:chOff x="3216925" y="225750"/>
              <a:chExt cx="167400" cy="167400"/>
            </a:xfrm>
          </p:grpSpPr>
          <p:cxnSp>
            <p:nvCxnSpPr>
              <p:cNvPr id="1434" name="Google Shape;1434;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35" name="Google Shape;1435;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36" name="Google Shape;1436;p42"/>
            <p:cNvGrpSpPr/>
            <p:nvPr/>
          </p:nvGrpSpPr>
          <p:grpSpPr>
            <a:xfrm>
              <a:off x="8806813" y="4852450"/>
              <a:ext cx="167400" cy="167400"/>
              <a:chOff x="3216925" y="225750"/>
              <a:chExt cx="167400" cy="167400"/>
            </a:xfrm>
          </p:grpSpPr>
          <p:cxnSp>
            <p:nvCxnSpPr>
              <p:cNvPr id="1437" name="Google Shape;1437;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38" name="Google Shape;1438;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439" name="Google Shape;1439;p42"/>
          <p:cNvSpPr txBox="1">
            <a:spLocks noGrp="1"/>
          </p:cNvSpPr>
          <p:nvPr>
            <p:ph type="title" idx="2"/>
          </p:nvPr>
        </p:nvSpPr>
        <p:spPr>
          <a:xfrm>
            <a:off x="5677500" y="1564256"/>
            <a:ext cx="2499600" cy="38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40" name="Google Shape;1440;p42"/>
          <p:cNvSpPr txBox="1">
            <a:spLocks noGrp="1"/>
          </p:cNvSpPr>
          <p:nvPr>
            <p:ph type="subTitle" idx="3"/>
          </p:nvPr>
        </p:nvSpPr>
        <p:spPr>
          <a:xfrm>
            <a:off x="5677500" y="2007963"/>
            <a:ext cx="21321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41" name="Google Shape;1441;p42"/>
          <p:cNvSpPr txBox="1">
            <a:spLocks noGrp="1"/>
          </p:cNvSpPr>
          <p:nvPr>
            <p:ph type="title" idx="4"/>
          </p:nvPr>
        </p:nvSpPr>
        <p:spPr>
          <a:xfrm>
            <a:off x="1825500" y="2996122"/>
            <a:ext cx="2499600" cy="38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42" name="Google Shape;1442;p42"/>
          <p:cNvSpPr txBox="1">
            <a:spLocks noGrp="1"/>
          </p:cNvSpPr>
          <p:nvPr>
            <p:ph type="subTitle" idx="5"/>
          </p:nvPr>
        </p:nvSpPr>
        <p:spPr>
          <a:xfrm>
            <a:off x="1825500" y="3439763"/>
            <a:ext cx="21321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43" name="Google Shape;1443;p42"/>
          <p:cNvSpPr txBox="1">
            <a:spLocks noGrp="1"/>
          </p:cNvSpPr>
          <p:nvPr>
            <p:ph type="title" idx="6"/>
          </p:nvPr>
        </p:nvSpPr>
        <p:spPr>
          <a:xfrm>
            <a:off x="5677500" y="2996122"/>
            <a:ext cx="2499600" cy="38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44" name="Google Shape;1444;p42"/>
          <p:cNvSpPr txBox="1">
            <a:spLocks noGrp="1"/>
          </p:cNvSpPr>
          <p:nvPr>
            <p:ph type="subTitle" idx="7"/>
          </p:nvPr>
        </p:nvSpPr>
        <p:spPr>
          <a:xfrm>
            <a:off x="5677500" y="3439763"/>
            <a:ext cx="21321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45" name="Google Shape;1445;p42"/>
          <p:cNvSpPr txBox="1">
            <a:spLocks noGrp="1"/>
          </p:cNvSpPr>
          <p:nvPr>
            <p:ph type="title" idx="8"/>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tle and five columns">
  <p:cSld name="CUSTOM_10">
    <p:bg>
      <p:bgPr>
        <a:solidFill>
          <a:schemeClr val="dk1"/>
        </a:solidFill>
        <a:effectLst/>
      </p:bgPr>
    </p:bg>
    <p:spTree>
      <p:nvGrpSpPr>
        <p:cNvPr id="1" name="Shape 1446"/>
        <p:cNvGrpSpPr/>
        <p:nvPr/>
      </p:nvGrpSpPr>
      <p:grpSpPr>
        <a:xfrm>
          <a:off x="0" y="0"/>
          <a:ext cx="0" cy="0"/>
          <a:chOff x="0" y="0"/>
          <a:chExt cx="0" cy="0"/>
        </a:xfrm>
      </p:grpSpPr>
      <p:sp>
        <p:nvSpPr>
          <p:cNvPr id="1447" name="Google Shape;1447;p43"/>
          <p:cNvSpPr/>
          <p:nvPr/>
        </p:nvSpPr>
        <p:spPr>
          <a:xfrm>
            <a:off x="-650900" y="-12"/>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448" name="Google Shape;1448;p43"/>
          <p:cNvSpPr/>
          <p:nvPr/>
        </p:nvSpPr>
        <p:spPr>
          <a:xfrm>
            <a:off x="5954550" y="-842312"/>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449" name="Google Shape;1449;p43"/>
          <p:cNvSpPr/>
          <p:nvPr/>
        </p:nvSpPr>
        <p:spPr>
          <a:xfrm>
            <a:off x="2756725" y="180741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450" name="Google Shape;1450;p43"/>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1" name="Google Shape;1451;p43"/>
          <p:cNvSpPr txBox="1">
            <a:spLocks noGrp="1"/>
          </p:cNvSpPr>
          <p:nvPr>
            <p:ph type="title"/>
          </p:nvPr>
        </p:nvSpPr>
        <p:spPr>
          <a:xfrm>
            <a:off x="2152675" y="199500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52" name="Google Shape;1452;p43"/>
          <p:cNvSpPr txBox="1">
            <a:spLocks noGrp="1"/>
          </p:cNvSpPr>
          <p:nvPr>
            <p:ph type="subTitle" idx="1"/>
          </p:nvPr>
        </p:nvSpPr>
        <p:spPr>
          <a:xfrm>
            <a:off x="2152675" y="2438700"/>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453" name="Google Shape;1453;p43"/>
          <p:cNvGrpSpPr/>
          <p:nvPr/>
        </p:nvGrpSpPr>
        <p:grpSpPr>
          <a:xfrm flipH="1">
            <a:off x="137000" y="99118"/>
            <a:ext cx="8837213" cy="4930707"/>
            <a:chOff x="137000" y="99118"/>
            <a:chExt cx="8837213" cy="4930707"/>
          </a:xfrm>
        </p:grpSpPr>
        <p:grpSp>
          <p:nvGrpSpPr>
            <p:cNvPr id="1454" name="Google Shape;1454;p43"/>
            <p:cNvGrpSpPr/>
            <p:nvPr/>
          </p:nvGrpSpPr>
          <p:grpSpPr>
            <a:xfrm rot="6300016">
              <a:off x="1102154" y="131504"/>
              <a:ext cx="94725" cy="124297"/>
              <a:chOff x="754200" y="3419250"/>
              <a:chExt cx="59900" cy="78600"/>
            </a:xfrm>
          </p:grpSpPr>
          <p:sp>
            <p:nvSpPr>
              <p:cNvPr id="1455" name="Google Shape;1455;p4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6" name="Google Shape;1456;p4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57" name="Google Shape;1457;p43"/>
            <p:cNvGrpSpPr/>
            <p:nvPr/>
          </p:nvGrpSpPr>
          <p:grpSpPr>
            <a:xfrm>
              <a:off x="216500" y="109950"/>
              <a:ext cx="167400" cy="167400"/>
              <a:chOff x="3216925" y="225750"/>
              <a:chExt cx="167400" cy="167400"/>
            </a:xfrm>
          </p:grpSpPr>
          <p:cxnSp>
            <p:nvCxnSpPr>
              <p:cNvPr id="1458" name="Google Shape;1458;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59" name="Google Shape;1459;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60" name="Google Shape;1460;p43"/>
            <p:cNvGrpSpPr/>
            <p:nvPr/>
          </p:nvGrpSpPr>
          <p:grpSpPr>
            <a:xfrm>
              <a:off x="4488300" y="99963"/>
              <a:ext cx="167400" cy="167400"/>
              <a:chOff x="3216925" y="225750"/>
              <a:chExt cx="167400" cy="167400"/>
            </a:xfrm>
          </p:grpSpPr>
          <p:cxnSp>
            <p:nvCxnSpPr>
              <p:cNvPr id="1461" name="Google Shape;1461;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62" name="Google Shape;1462;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63" name="Google Shape;1463;p43"/>
            <p:cNvGrpSpPr/>
            <p:nvPr/>
          </p:nvGrpSpPr>
          <p:grpSpPr>
            <a:xfrm>
              <a:off x="138975" y="2475913"/>
              <a:ext cx="167400" cy="167400"/>
              <a:chOff x="3216925" y="225750"/>
              <a:chExt cx="167400" cy="167400"/>
            </a:xfrm>
          </p:grpSpPr>
          <p:cxnSp>
            <p:nvCxnSpPr>
              <p:cNvPr id="1464" name="Google Shape;1464;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65" name="Google Shape;1465;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66" name="Google Shape;1466;p43"/>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7" name="Google Shape;1467;p43"/>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8" name="Google Shape;1468;p43"/>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9" name="Google Shape;1469;p43"/>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70" name="Google Shape;1470;p43"/>
            <p:cNvGrpSpPr/>
            <p:nvPr/>
          </p:nvGrpSpPr>
          <p:grpSpPr>
            <a:xfrm>
              <a:off x="825029" y="4885065"/>
              <a:ext cx="94726" cy="124298"/>
              <a:chOff x="850570" y="3419250"/>
              <a:chExt cx="59900" cy="78600"/>
            </a:xfrm>
          </p:grpSpPr>
          <p:sp>
            <p:nvSpPr>
              <p:cNvPr id="1471" name="Google Shape;1471;p43"/>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2" name="Google Shape;1472;p43"/>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473" name="Google Shape;1473;p43"/>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4" name="Google Shape;1474;p43"/>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5" name="Google Shape;1475;p43"/>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6" name="Google Shape;1476;p43"/>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77" name="Google Shape;1477;p43"/>
            <p:cNvGrpSpPr/>
            <p:nvPr/>
          </p:nvGrpSpPr>
          <p:grpSpPr>
            <a:xfrm rot="-3599965">
              <a:off x="7375742" y="131504"/>
              <a:ext cx="94724" cy="124296"/>
              <a:chOff x="754200" y="3419250"/>
              <a:chExt cx="59900" cy="78600"/>
            </a:xfrm>
          </p:grpSpPr>
          <p:sp>
            <p:nvSpPr>
              <p:cNvPr id="1478" name="Google Shape;1478;p4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9" name="Google Shape;1479;p4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80" name="Google Shape;1480;p43"/>
            <p:cNvGrpSpPr/>
            <p:nvPr/>
          </p:nvGrpSpPr>
          <p:grpSpPr>
            <a:xfrm>
              <a:off x="8806813" y="99975"/>
              <a:ext cx="167400" cy="167400"/>
              <a:chOff x="3216925" y="225750"/>
              <a:chExt cx="167400" cy="167400"/>
            </a:xfrm>
          </p:grpSpPr>
          <p:cxnSp>
            <p:nvCxnSpPr>
              <p:cNvPr id="1481" name="Google Shape;1481;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82" name="Google Shape;1482;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83" name="Google Shape;1483;p43"/>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4" name="Google Shape;1484;p43"/>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85" name="Google Shape;1485;p43"/>
            <p:cNvGrpSpPr/>
            <p:nvPr/>
          </p:nvGrpSpPr>
          <p:grpSpPr>
            <a:xfrm>
              <a:off x="8856929" y="1188340"/>
              <a:ext cx="94726" cy="124298"/>
              <a:chOff x="754200" y="3419250"/>
              <a:chExt cx="59900" cy="78600"/>
            </a:xfrm>
          </p:grpSpPr>
          <p:sp>
            <p:nvSpPr>
              <p:cNvPr id="1486" name="Google Shape;1486;p4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7" name="Google Shape;1487;p4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88" name="Google Shape;1488;p43"/>
            <p:cNvGrpSpPr/>
            <p:nvPr/>
          </p:nvGrpSpPr>
          <p:grpSpPr>
            <a:xfrm>
              <a:off x="8806813" y="2488038"/>
              <a:ext cx="167400" cy="167400"/>
              <a:chOff x="3216925" y="225750"/>
              <a:chExt cx="167400" cy="167400"/>
            </a:xfrm>
          </p:grpSpPr>
          <p:cxnSp>
            <p:nvCxnSpPr>
              <p:cNvPr id="1489" name="Google Shape;1489;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90" name="Google Shape;1490;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91" name="Google Shape;1491;p43"/>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2" name="Google Shape;1492;p43"/>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93" name="Google Shape;1493;p43"/>
            <p:cNvGrpSpPr/>
            <p:nvPr/>
          </p:nvGrpSpPr>
          <p:grpSpPr>
            <a:xfrm>
              <a:off x="7256729" y="4845940"/>
              <a:ext cx="94726" cy="124298"/>
              <a:chOff x="1043311" y="3419250"/>
              <a:chExt cx="59900" cy="78600"/>
            </a:xfrm>
          </p:grpSpPr>
          <p:sp>
            <p:nvSpPr>
              <p:cNvPr id="1494" name="Google Shape;1494;p43"/>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5" name="Google Shape;1495;p43"/>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496" name="Google Shape;1496;p43"/>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7" name="Google Shape;1497;p43"/>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8" name="Google Shape;1498;p43"/>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9" name="Google Shape;1499;p43"/>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500" name="Google Shape;1500;p43"/>
            <p:cNvGrpSpPr/>
            <p:nvPr/>
          </p:nvGrpSpPr>
          <p:grpSpPr>
            <a:xfrm>
              <a:off x="216500" y="4862425"/>
              <a:ext cx="167400" cy="167400"/>
              <a:chOff x="3216925" y="225750"/>
              <a:chExt cx="167400" cy="167400"/>
            </a:xfrm>
          </p:grpSpPr>
          <p:cxnSp>
            <p:nvCxnSpPr>
              <p:cNvPr id="1501" name="Google Shape;1501;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02" name="Google Shape;1502;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03" name="Google Shape;1503;p43"/>
            <p:cNvGrpSpPr/>
            <p:nvPr/>
          </p:nvGrpSpPr>
          <p:grpSpPr>
            <a:xfrm>
              <a:off x="4488300" y="4852438"/>
              <a:ext cx="167400" cy="167400"/>
              <a:chOff x="3216925" y="225750"/>
              <a:chExt cx="167400" cy="167400"/>
            </a:xfrm>
          </p:grpSpPr>
          <p:cxnSp>
            <p:nvCxnSpPr>
              <p:cNvPr id="1504" name="Google Shape;1504;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05" name="Google Shape;1505;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06" name="Google Shape;1506;p43"/>
            <p:cNvGrpSpPr/>
            <p:nvPr/>
          </p:nvGrpSpPr>
          <p:grpSpPr>
            <a:xfrm>
              <a:off x="8806813" y="4852450"/>
              <a:ext cx="167400" cy="167400"/>
              <a:chOff x="3216925" y="225750"/>
              <a:chExt cx="167400" cy="167400"/>
            </a:xfrm>
          </p:grpSpPr>
          <p:cxnSp>
            <p:nvCxnSpPr>
              <p:cNvPr id="1507" name="Google Shape;1507;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08" name="Google Shape;1508;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509" name="Google Shape;1509;p43"/>
          <p:cNvSpPr txBox="1">
            <a:spLocks noGrp="1"/>
          </p:cNvSpPr>
          <p:nvPr>
            <p:ph type="title" idx="2"/>
          </p:nvPr>
        </p:nvSpPr>
        <p:spPr>
          <a:xfrm>
            <a:off x="5024225" y="199500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10" name="Google Shape;1510;p43"/>
          <p:cNvSpPr txBox="1">
            <a:spLocks noGrp="1"/>
          </p:cNvSpPr>
          <p:nvPr>
            <p:ph type="subTitle" idx="3"/>
          </p:nvPr>
        </p:nvSpPr>
        <p:spPr>
          <a:xfrm>
            <a:off x="5024225" y="2438725"/>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11" name="Google Shape;1511;p43"/>
          <p:cNvSpPr txBox="1">
            <a:spLocks noGrp="1"/>
          </p:cNvSpPr>
          <p:nvPr>
            <p:ph type="title" idx="4"/>
          </p:nvPr>
        </p:nvSpPr>
        <p:spPr>
          <a:xfrm>
            <a:off x="716900" y="367735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12" name="Google Shape;1512;p43"/>
          <p:cNvSpPr txBox="1">
            <a:spLocks noGrp="1"/>
          </p:cNvSpPr>
          <p:nvPr>
            <p:ph type="subTitle" idx="5"/>
          </p:nvPr>
        </p:nvSpPr>
        <p:spPr>
          <a:xfrm>
            <a:off x="716900" y="4121000"/>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13" name="Google Shape;1513;p43"/>
          <p:cNvSpPr txBox="1">
            <a:spLocks noGrp="1"/>
          </p:cNvSpPr>
          <p:nvPr>
            <p:ph type="title" idx="6"/>
          </p:nvPr>
        </p:nvSpPr>
        <p:spPr>
          <a:xfrm>
            <a:off x="6460000" y="367735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14" name="Google Shape;1514;p43"/>
          <p:cNvSpPr txBox="1">
            <a:spLocks noGrp="1"/>
          </p:cNvSpPr>
          <p:nvPr>
            <p:ph type="subTitle" idx="7"/>
          </p:nvPr>
        </p:nvSpPr>
        <p:spPr>
          <a:xfrm>
            <a:off x="6460000" y="4121000"/>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15" name="Google Shape;1515;p43"/>
          <p:cNvSpPr txBox="1">
            <a:spLocks noGrp="1"/>
          </p:cNvSpPr>
          <p:nvPr>
            <p:ph type="title" idx="8"/>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16" name="Google Shape;1516;p43"/>
          <p:cNvSpPr txBox="1">
            <a:spLocks noGrp="1"/>
          </p:cNvSpPr>
          <p:nvPr>
            <p:ph type="title" idx="9"/>
          </p:nvPr>
        </p:nvSpPr>
        <p:spPr>
          <a:xfrm>
            <a:off x="3588438" y="367735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17" name="Google Shape;1517;p43"/>
          <p:cNvSpPr txBox="1">
            <a:spLocks noGrp="1"/>
          </p:cNvSpPr>
          <p:nvPr>
            <p:ph type="subTitle" idx="13"/>
          </p:nvPr>
        </p:nvSpPr>
        <p:spPr>
          <a:xfrm>
            <a:off x="3588438" y="4121000"/>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six columns">
  <p:cSld name="CUSTOM_5">
    <p:bg>
      <p:bgPr>
        <a:solidFill>
          <a:schemeClr val="dk1"/>
        </a:solidFill>
        <a:effectLst/>
      </p:bgPr>
    </p:bg>
    <p:spTree>
      <p:nvGrpSpPr>
        <p:cNvPr id="1" name="Shape 1518"/>
        <p:cNvGrpSpPr/>
        <p:nvPr/>
      </p:nvGrpSpPr>
      <p:grpSpPr>
        <a:xfrm>
          <a:off x="0" y="0"/>
          <a:ext cx="0" cy="0"/>
          <a:chOff x="0" y="0"/>
          <a:chExt cx="0" cy="0"/>
        </a:xfrm>
      </p:grpSpPr>
      <p:sp>
        <p:nvSpPr>
          <p:cNvPr id="1519" name="Google Shape;1519;p44"/>
          <p:cNvSpPr/>
          <p:nvPr/>
        </p:nvSpPr>
        <p:spPr>
          <a:xfrm>
            <a:off x="-590900" y="1079925"/>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520" name="Google Shape;1520;p44"/>
          <p:cNvSpPr/>
          <p:nvPr/>
        </p:nvSpPr>
        <p:spPr>
          <a:xfrm>
            <a:off x="6201100" y="-73570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521" name="Google Shape;1521;p44"/>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2" name="Google Shape;1522;p44"/>
          <p:cNvSpPr txBox="1">
            <a:spLocks noGrp="1"/>
          </p:cNvSpPr>
          <p:nvPr>
            <p:ph type="title"/>
          </p:nvPr>
        </p:nvSpPr>
        <p:spPr>
          <a:xfrm>
            <a:off x="720000" y="14422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23" name="Google Shape;1523;p44"/>
          <p:cNvSpPr txBox="1">
            <a:spLocks noGrp="1"/>
          </p:cNvSpPr>
          <p:nvPr>
            <p:ph type="subTitle" idx="1"/>
          </p:nvPr>
        </p:nvSpPr>
        <p:spPr>
          <a:xfrm>
            <a:off x="720000" y="20287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24" name="Google Shape;1524;p44"/>
          <p:cNvSpPr txBox="1">
            <a:spLocks noGrp="1"/>
          </p:cNvSpPr>
          <p:nvPr>
            <p:ph type="title" idx="2"/>
          </p:nvPr>
        </p:nvSpPr>
        <p:spPr>
          <a:xfrm>
            <a:off x="3302701" y="14422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25" name="Google Shape;1525;p44"/>
          <p:cNvSpPr txBox="1">
            <a:spLocks noGrp="1"/>
          </p:cNvSpPr>
          <p:nvPr>
            <p:ph type="subTitle" idx="3"/>
          </p:nvPr>
        </p:nvSpPr>
        <p:spPr>
          <a:xfrm>
            <a:off x="3302701" y="20287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26" name="Google Shape;1526;p44"/>
          <p:cNvSpPr txBox="1">
            <a:spLocks noGrp="1"/>
          </p:cNvSpPr>
          <p:nvPr>
            <p:ph type="title" idx="4"/>
          </p:nvPr>
        </p:nvSpPr>
        <p:spPr>
          <a:xfrm>
            <a:off x="720000" y="28756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27" name="Google Shape;1527;p44"/>
          <p:cNvSpPr txBox="1">
            <a:spLocks noGrp="1"/>
          </p:cNvSpPr>
          <p:nvPr>
            <p:ph type="subTitle" idx="5"/>
          </p:nvPr>
        </p:nvSpPr>
        <p:spPr>
          <a:xfrm>
            <a:off x="720000" y="34621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28" name="Google Shape;1528;p44"/>
          <p:cNvSpPr txBox="1">
            <a:spLocks noGrp="1"/>
          </p:cNvSpPr>
          <p:nvPr>
            <p:ph type="title" idx="6"/>
          </p:nvPr>
        </p:nvSpPr>
        <p:spPr>
          <a:xfrm>
            <a:off x="3302701" y="28756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29" name="Google Shape;1529;p44"/>
          <p:cNvSpPr txBox="1">
            <a:spLocks noGrp="1"/>
          </p:cNvSpPr>
          <p:nvPr>
            <p:ph type="subTitle" idx="7"/>
          </p:nvPr>
        </p:nvSpPr>
        <p:spPr>
          <a:xfrm>
            <a:off x="3302701" y="34621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30" name="Google Shape;1530;p44"/>
          <p:cNvSpPr txBox="1">
            <a:spLocks noGrp="1"/>
          </p:cNvSpPr>
          <p:nvPr>
            <p:ph type="title" idx="8"/>
          </p:nvPr>
        </p:nvSpPr>
        <p:spPr>
          <a:xfrm>
            <a:off x="5885401" y="14422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31" name="Google Shape;1531;p44"/>
          <p:cNvSpPr txBox="1">
            <a:spLocks noGrp="1"/>
          </p:cNvSpPr>
          <p:nvPr>
            <p:ph type="subTitle" idx="9"/>
          </p:nvPr>
        </p:nvSpPr>
        <p:spPr>
          <a:xfrm>
            <a:off x="5885401" y="20287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32" name="Google Shape;1532;p44"/>
          <p:cNvSpPr txBox="1">
            <a:spLocks noGrp="1"/>
          </p:cNvSpPr>
          <p:nvPr>
            <p:ph type="title" idx="13"/>
          </p:nvPr>
        </p:nvSpPr>
        <p:spPr>
          <a:xfrm>
            <a:off x="5885401" y="28756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33" name="Google Shape;1533;p44"/>
          <p:cNvSpPr txBox="1">
            <a:spLocks noGrp="1"/>
          </p:cNvSpPr>
          <p:nvPr>
            <p:ph type="subTitle" idx="14"/>
          </p:nvPr>
        </p:nvSpPr>
        <p:spPr>
          <a:xfrm>
            <a:off x="5885401" y="34621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34" name="Google Shape;1534;p44"/>
          <p:cNvSpPr txBox="1">
            <a:spLocks noGrp="1"/>
          </p:cNvSpPr>
          <p:nvPr>
            <p:ph type="title" idx="15"/>
          </p:nvPr>
        </p:nvSpPr>
        <p:spPr>
          <a:xfrm>
            <a:off x="720000" y="540000"/>
            <a:ext cx="67998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535" name="Google Shape;1535;p44"/>
          <p:cNvGrpSpPr/>
          <p:nvPr/>
        </p:nvGrpSpPr>
        <p:grpSpPr>
          <a:xfrm flipH="1">
            <a:off x="166131" y="110373"/>
            <a:ext cx="8837213" cy="4930707"/>
            <a:chOff x="166131" y="110373"/>
            <a:chExt cx="8837213" cy="4930707"/>
          </a:xfrm>
        </p:grpSpPr>
        <p:grpSp>
          <p:nvGrpSpPr>
            <p:cNvPr id="1536" name="Google Shape;1536;p44"/>
            <p:cNvGrpSpPr/>
            <p:nvPr/>
          </p:nvGrpSpPr>
          <p:grpSpPr>
            <a:xfrm rot="10800000">
              <a:off x="8756443" y="4862848"/>
              <a:ext cx="167400" cy="167400"/>
              <a:chOff x="3216925" y="225750"/>
              <a:chExt cx="167400" cy="167400"/>
            </a:xfrm>
          </p:grpSpPr>
          <p:cxnSp>
            <p:nvCxnSpPr>
              <p:cNvPr id="1537" name="Google Shape;1537;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38" name="Google Shape;1538;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39" name="Google Shape;1539;p44"/>
            <p:cNvGrpSpPr/>
            <p:nvPr/>
          </p:nvGrpSpPr>
          <p:grpSpPr>
            <a:xfrm rot="10800000">
              <a:off x="4484643" y="4872835"/>
              <a:ext cx="167400" cy="167400"/>
              <a:chOff x="3216925" y="225750"/>
              <a:chExt cx="167400" cy="167400"/>
            </a:xfrm>
          </p:grpSpPr>
          <p:cxnSp>
            <p:nvCxnSpPr>
              <p:cNvPr id="1540" name="Google Shape;1540;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41" name="Google Shape;1541;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42" name="Google Shape;1542;p44"/>
            <p:cNvGrpSpPr/>
            <p:nvPr/>
          </p:nvGrpSpPr>
          <p:grpSpPr>
            <a:xfrm rot="10800000">
              <a:off x="8833968" y="2496885"/>
              <a:ext cx="167400" cy="167400"/>
              <a:chOff x="3216925" y="225750"/>
              <a:chExt cx="167400" cy="167400"/>
            </a:xfrm>
          </p:grpSpPr>
          <p:cxnSp>
            <p:nvCxnSpPr>
              <p:cNvPr id="1543" name="Google Shape;1543;p44"/>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1544" name="Google Shape;1544;p44"/>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1545" name="Google Shape;1545;p44"/>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6" name="Google Shape;1546;p44"/>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7" name="Google Shape;1547;p44"/>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8" name="Google Shape;1548;p44"/>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9" name="Google Shape;1549;p44"/>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0" name="Google Shape;1550;p44"/>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1" name="Google Shape;1551;p44"/>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2" name="Google Shape;1552;p44"/>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553" name="Google Shape;1553;p44"/>
            <p:cNvGrpSpPr/>
            <p:nvPr/>
          </p:nvGrpSpPr>
          <p:grpSpPr>
            <a:xfrm rot="10800000">
              <a:off x="166131" y="4872823"/>
              <a:ext cx="167400" cy="167400"/>
              <a:chOff x="3216925" y="225750"/>
              <a:chExt cx="167400" cy="167400"/>
            </a:xfrm>
          </p:grpSpPr>
          <p:cxnSp>
            <p:nvCxnSpPr>
              <p:cNvPr id="1554" name="Google Shape;1554;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55" name="Google Shape;1555;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556" name="Google Shape;1556;p44"/>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7" name="Google Shape;1557;p44"/>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558" name="Google Shape;1558;p44"/>
            <p:cNvGrpSpPr/>
            <p:nvPr/>
          </p:nvGrpSpPr>
          <p:grpSpPr>
            <a:xfrm rot="10800000">
              <a:off x="166131" y="2484760"/>
              <a:ext cx="167400" cy="167400"/>
              <a:chOff x="3216925" y="225750"/>
              <a:chExt cx="167400" cy="167400"/>
            </a:xfrm>
          </p:grpSpPr>
          <p:cxnSp>
            <p:nvCxnSpPr>
              <p:cNvPr id="1559" name="Google Shape;1559;p44"/>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1560" name="Google Shape;1560;p44"/>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1561" name="Google Shape;1561;p44"/>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2" name="Google Shape;1562;p44"/>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3" name="Google Shape;1563;p44"/>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4" name="Google Shape;1564;p44"/>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5" name="Google Shape;1565;p44"/>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6" name="Google Shape;1566;p44"/>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567" name="Google Shape;1567;p44"/>
            <p:cNvGrpSpPr/>
            <p:nvPr/>
          </p:nvGrpSpPr>
          <p:grpSpPr>
            <a:xfrm rot="10800000">
              <a:off x="8756443" y="110373"/>
              <a:ext cx="167400" cy="167400"/>
              <a:chOff x="3216925" y="225750"/>
              <a:chExt cx="167400" cy="167400"/>
            </a:xfrm>
          </p:grpSpPr>
          <p:cxnSp>
            <p:nvCxnSpPr>
              <p:cNvPr id="1568" name="Google Shape;1568;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69" name="Google Shape;1569;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70" name="Google Shape;1570;p44"/>
            <p:cNvGrpSpPr/>
            <p:nvPr/>
          </p:nvGrpSpPr>
          <p:grpSpPr>
            <a:xfrm rot="10800000">
              <a:off x="4484643" y="120360"/>
              <a:ext cx="167400" cy="167400"/>
              <a:chOff x="3216925" y="225750"/>
              <a:chExt cx="167400" cy="167400"/>
            </a:xfrm>
          </p:grpSpPr>
          <p:cxnSp>
            <p:nvCxnSpPr>
              <p:cNvPr id="1571" name="Google Shape;1571;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72" name="Google Shape;1572;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73" name="Google Shape;1573;p44"/>
            <p:cNvGrpSpPr/>
            <p:nvPr/>
          </p:nvGrpSpPr>
          <p:grpSpPr>
            <a:xfrm rot="10800000">
              <a:off x="166131" y="120348"/>
              <a:ext cx="167400" cy="167400"/>
              <a:chOff x="3216925" y="225750"/>
              <a:chExt cx="167400" cy="167400"/>
            </a:xfrm>
          </p:grpSpPr>
          <p:cxnSp>
            <p:nvCxnSpPr>
              <p:cNvPr id="1574" name="Google Shape;1574;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75" name="Google Shape;1575;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76" name="Google Shape;1576;p44"/>
            <p:cNvGrpSpPr/>
            <p:nvPr/>
          </p:nvGrpSpPr>
          <p:grpSpPr>
            <a:xfrm rot="10800000">
              <a:off x="2325387" y="120348"/>
              <a:ext cx="167400" cy="167400"/>
              <a:chOff x="3216925" y="225750"/>
              <a:chExt cx="167400" cy="167400"/>
            </a:xfrm>
          </p:grpSpPr>
          <p:cxnSp>
            <p:nvCxnSpPr>
              <p:cNvPr id="1577" name="Google Shape;1577;p44"/>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1578" name="Google Shape;1578;p44"/>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1579" name="Google Shape;1579;p44"/>
            <p:cNvGrpSpPr/>
            <p:nvPr/>
          </p:nvGrpSpPr>
          <p:grpSpPr>
            <a:xfrm rot="10800000">
              <a:off x="2325387" y="4872823"/>
              <a:ext cx="167400" cy="167400"/>
              <a:chOff x="3216925" y="225750"/>
              <a:chExt cx="167400" cy="167400"/>
            </a:xfrm>
          </p:grpSpPr>
          <p:cxnSp>
            <p:nvCxnSpPr>
              <p:cNvPr id="1580" name="Google Shape;1580;p44"/>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581" name="Google Shape;1581;p44"/>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582" name="Google Shape;1582;p44"/>
            <p:cNvGrpSpPr/>
            <p:nvPr/>
          </p:nvGrpSpPr>
          <p:grpSpPr>
            <a:xfrm rot="10800000">
              <a:off x="6620543" y="120348"/>
              <a:ext cx="167400" cy="167400"/>
              <a:chOff x="3216925" y="225750"/>
              <a:chExt cx="167400" cy="167400"/>
            </a:xfrm>
          </p:grpSpPr>
          <p:cxnSp>
            <p:nvCxnSpPr>
              <p:cNvPr id="1583" name="Google Shape;1583;p44"/>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584" name="Google Shape;1584;p44"/>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585" name="Google Shape;1585;p44"/>
            <p:cNvGrpSpPr/>
            <p:nvPr/>
          </p:nvGrpSpPr>
          <p:grpSpPr>
            <a:xfrm rot="10800000">
              <a:off x="6620543" y="4872823"/>
              <a:ext cx="167400" cy="167400"/>
              <a:chOff x="3216925" y="225750"/>
              <a:chExt cx="167400" cy="167400"/>
            </a:xfrm>
          </p:grpSpPr>
          <p:cxnSp>
            <p:nvCxnSpPr>
              <p:cNvPr id="1586" name="Google Shape;1586;p44"/>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587" name="Google Shape;1587;p44"/>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Numbers and text">
  <p:cSld name="CUSTOM_6">
    <p:bg>
      <p:bgPr>
        <a:solidFill>
          <a:schemeClr val="dk1"/>
        </a:solidFill>
        <a:effectLst/>
      </p:bgPr>
    </p:bg>
    <p:spTree>
      <p:nvGrpSpPr>
        <p:cNvPr id="1" name="Shape 1588"/>
        <p:cNvGrpSpPr/>
        <p:nvPr/>
      </p:nvGrpSpPr>
      <p:grpSpPr>
        <a:xfrm>
          <a:off x="0" y="0"/>
          <a:ext cx="0" cy="0"/>
          <a:chOff x="0" y="0"/>
          <a:chExt cx="0" cy="0"/>
        </a:xfrm>
      </p:grpSpPr>
      <p:sp>
        <p:nvSpPr>
          <p:cNvPr id="1589" name="Google Shape;1589;p45"/>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590" name="Google Shape;1590;p45"/>
          <p:cNvGrpSpPr/>
          <p:nvPr/>
        </p:nvGrpSpPr>
        <p:grpSpPr>
          <a:xfrm>
            <a:off x="211912" y="3946"/>
            <a:ext cx="8867718" cy="5139556"/>
            <a:chOff x="211912" y="3946"/>
            <a:chExt cx="8867718" cy="5139556"/>
          </a:xfrm>
        </p:grpSpPr>
        <p:grpSp>
          <p:nvGrpSpPr>
            <p:cNvPr id="1591" name="Google Shape;1591;p45"/>
            <p:cNvGrpSpPr/>
            <p:nvPr/>
          </p:nvGrpSpPr>
          <p:grpSpPr>
            <a:xfrm>
              <a:off x="291412" y="117200"/>
              <a:ext cx="167400" cy="167400"/>
              <a:chOff x="3216925" y="225750"/>
              <a:chExt cx="167400" cy="167400"/>
            </a:xfrm>
          </p:grpSpPr>
          <p:cxnSp>
            <p:nvCxnSpPr>
              <p:cNvPr id="1592" name="Google Shape;1592;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93" name="Google Shape;1593;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94" name="Google Shape;1594;p45"/>
            <p:cNvGrpSpPr/>
            <p:nvPr/>
          </p:nvGrpSpPr>
          <p:grpSpPr>
            <a:xfrm>
              <a:off x="4563212" y="107212"/>
              <a:ext cx="167400" cy="167400"/>
              <a:chOff x="3216925" y="225750"/>
              <a:chExt cx="167400" cy="167400"/>
            </a:xfrm>
          </p:grpSpPr>
          <p:cxnSp>
            <p:nvCxnSpPr>
              <p:cNvPr id="1595" name="Google Shape;1595;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96" name="Google Shape;1596;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597" name="Google Shape;1597;p45"/>
            <p:cNvSpPr/>
            <p:nvPr/>
          </p:nvSpPr>
          <p:spPr>
            <a:xfrm>
              <a:off x="3643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8" name="Google Shape;1598;p45"/>
            <p:cNvSpPr/>
            <p:nvPr/>
          </p:nvSpPr>
          <p:spPr>
            <a:xfrm>
              <a:off x="211912" y="3306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9" name="Google Shape;1599;p45"/>
            <p:cNvSpPr/>
            <p:nvPr/>
          </p:nvSpPr>
          <p:spPr>
            <a:xfrm>
              <a:off x="364312" y="4449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0" name="Google Shape;1600;p45"/>
            <p:cNvSpPr/>
            <p:nvPr/>
          </p:nvSpPr>
          <p:spPr>
            <a:xfrm>
              <a:off x="29551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1" name="Google Shape;1601;p45"/>
            <p:cNvSpPr/>
            <p:nvPr/>
          </p:nvSpPr>
          <p:spPr>
            <a:xfrm>
              <a:off x="4174312" y="1063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2" name="Google Shape;1602;p45"/>
            <p:cNvSpPr/>
            <p:nvPr/>
          </p:nvSpPr>
          <p:spPr>
            <a:xfrm>
              <a:off x="5317312" y="258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3" name="Google Shape;1603;p45"/>
            <p:cNvSpPr/>
            <p:nvPr/>
          </p:nvSpPr>
          <p:spPr>
            <a:xfrm>
              <a:off x="6079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04" name="Google Shape;1604;p45"/>
            <p:cNvGrpSpPr/>
            <p:nvPr/>
          </p:nvGrpSpPr>
          <p:grpSpPr>
            <a:xfrm>
              <a:off x="8881724" y="107225"/>
              <a:ext cx="167400" cy="167400"/>
              <a:chOff x="3216925" y="225750"/>
              <a:chExt cx="167400" cy="167400"/>
            </a:xfrm>
          </p:grpSpPr>
          <p:cxnSp>
            <p:nvCxnSpPr>
              <p:cNvPr id="1605" name="Google Shape;1605;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06" name="Google Shape;1606;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607" name="Google Shape;1607;p45"/>
            <p:cNvSpPr/>
            <p:nvPr/>
          </p:nvSpPr>
          <p:spPr>
            <a:xfrm>
              <a:off x="7984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8" name="Google Shape;1608;p45"/>
            <p:cNvSpPr/>
            <p:nvPr/>
          </p:nvSpPr>
          <p:spPr>
            <a:xfrm>
              <a:off x="89749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9" name="Google Shape;1609;p45"/>
            <p:cNvSpPr/>
            <p:nvPr/>
          </p:nvSpPr>
          <p:spPr>
            <a:xfrm>
              <a:off x="8898712" y="399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0" name="Google Shape;1610;p45"/>
            <p:cNvSpPr/>
            <p:nvPr/>
          </p:nvSpPr>
          <p:spPr>
            <a:xfrm>
              <a:off x="82891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1" name="Google Shape;1611;p45"/>
            <p:cNvSpPr/>
            <p:nvPr/>
          </p:nvSpPr>
          <p:spPr>
            <a:xfrm>
              <a:off x="60031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2" name="Google Shape;1612;p45"/>
            <p:cNvSpPr/>
            <p:nvPr/>
          </p:nvSpPr>
          <p:spPr>
            <a:xfrm>
              <a:off x="4250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3" name="Google Shape;1613;p45"/>
            <p:cNvSpPr/>
            <p:nvPr/>
          </p:nvSpPr>
          <p:spPr>
            <a:xfrm>
              <a:off x="20407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4" name="Google Shape;1614;p45"/>
            <p:cNvSpPr/>
            <p:nvPr/>
          </p:nvSpPr>
          <p:spPr>
            <a:xfrm>
              <a:off x="7103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15" name="Google Shape;1615;p45"/>
            <p:cNvGrpSpPr/>
            <p:nvPr/>
          </p:nvGrpSpPr>
          <p:grpSpPr>
            <a:xfrm>
              <a:off x="291412" y="4869675"/>
              <a:ext cx="167400" cy="167400"/>
              <a:chOff x="3216925" y="225750"/>
              <a:chExt cx="167400" cy="167400"/>
            </a:xfrm>
          </p:grpSpPr>
          <p:cxnSp>
            <p:nvCxnSpPr>
              <p:cNvPr id="1616" name="Google Shape;1616;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17" name="Google Shape;1617;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18" name="Google Shape;1618;p45"/>
            <p:cNvGrpSpPr/>
            <p:nvPr/>
          </p:nvGrpSpPr>
          <p:grpSpPr>
            <a:xfrm>
              <a:off x="4563212" y="4859687"/>
              <a:ext cx="167400" cy="167400"/>
              <a:chOff x="3216925" y="225750"/>
              <a:chExt cx="167400" cy="167400"/>
            </a:xfrm>
          </p:grpSpPr>
          <p:cxnSp>
            <p:nvCxnSpPr>
              <p:cNvPr id="1619" name="Google Shape;1619;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20" name="Google Shape;1620;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21" name="Google Shape;1621;p45"/>
            <p:cNvGrpSpPr/>
            <p:nvPr/>
          </p:nvGrpSpPr>
          <p:grpSpPr>
            <a:xfrm>
              <a:off x="8881724" y="4859700"/>
              <a:ext cx="167400" cy="167400"/>
              <a:chOff x="3216925" y="225750"/>
              <a:chExt cx="167400" cy="167400"/>
            </a:xfrm>
          </p:grpSpPr>
          <p:cxnSp>
            <p:nvCxnSpPr>
              <p:cNvPr id="1622" name="Google Shape;1622;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23" name="Google Shape;1623;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24" name="Google Shape;1624;p45"/>
            <p:cNvGrpSpPr/>
            <p:nvPr/>
          </p:nvGrpSpPr>
          <p:grpSpPr>
            <a:xfrm rot="10800000">
              <a:off x="8842655" y="4358448"/>
              <a:ext cx="236975" cy="250650"/>
              <a:chOff x="238125" y="3398475"/>
              <a:chExt cx="236975" cy="250650"/>
            </a:xfrm>
          </p:grpSpPr>
          <p:sp>
            <p:nvSpPr>
              <p:cNvPr id="1625" name="Google Shape;1625;p4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6" name="Google Shape;1626;p4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7" name="Google Shape;1627;p4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8" name="Google Shape;1628;p4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629" name="Google Shape;1629;p45"/>
            <p:cNvGrpSpPr/>
            <p:nvPr/>
          </p:nvGrpSpPr>
          <p:grpSpPr>
            <a:xfrm rot="-8446264">
              <a:off x="3307327" y="4846172"/>
              <a:ext cx="236967" cy="250642"/>
              <a:chOff x="238125" y="3398475"/>
              <a:chExt cx="236975" cy="250650"/>
            </a:xfrm>
          </p:grpSpPr>
          <p:sp>
            <p:nvSpPr>
              <p:cNvPr id="1630" name="Google Shape;1630;p4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1" name="Google Shape;1631;p4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2" name="Google Shape;1632;p4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3" name="Google Shape;1633;p4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634" name="Google Shape;1634;p45"/>
            <p:cNvGrpSpPr/>
            <p:nvPr/>
          </p:nvGrpSpPr>
          <p:grpSpPr>
            <a:xfrm rot="4307710">
              <a:off x="1152857" y="67888"/>
              <a:ext cx="236964" cy="250638"/>
              <a:chOff x="238125" y="3398475"/>
              <a:chExt cx="236975" cy="250650"/>
            </a:xfrm>
          </p:grpSpPr>
          <p:sp>
            <p:nvSpPr>
              <p:cNvPr id="1635" name="Google Shape;1635;p4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6" name="Google Shape;1636;p4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7" name="Google Shape;1637;p4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8" name="Google Shape;1638;p4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639" name="Google Shape;1639;p45"/>
            <p:cNvGrpSpPr/>
            <p:nvPr/>
          </p:nvGrpSpPr>
          <p:grpSpPr>
            <a:xfrm rot="2700000">
              <a:off x="6924125" y="51022"/>
              <a:ext cx="236973" cy="250648"/>
              <a:chOff x="238125" y="3398475"/>
              <a:chExt cx="236975" cy="250650"/>
            </a:xfrm>
          </p:grpSpPr>
          <p:sp>
            <p:nvSpPr>
              <p:cNvPr id="1640" name="Google Shape;1640;p4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1" name="Google Shape;1641;p4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2" name="Google Shape;1642;p4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3" name="Google Shape;1643;p4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
        <p:nvSpPr>
          <p:cNvPr id="1644" name="Google Shape;1644;p45"/>
          <p:cNvSpPr/>
          <p:nvPr/>
        </p:nvSpPr>
        <p:spPr>
          <a:xfrm>
            <a:off x="-1935761" y="450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645" name="Google Shape;1645;p45"/>
          <p:cNvPicPr preferRelativeResize="0"/>
          <p:nvPr/>
        </p:nvPicPr>
        <p:blipFill>
          <a:blip r:embed="rId2">
            <a:alphaModFix/>
          </a:blip>
          <a:stretch>
            <a:fillRect/>
          </a:stretch>
        </p:blipFill>
        <p:spPr>
          <a:xfrm>
            <a:off x="171625" y="3713737"/>
            <a:ext cx="2143799" cy="2146949"/>
          </a:xfrm>
          <a:prstGeom prst="rect">
            <a:avLst/>
          </a:prstGeom>
          <a:noFill/>
          <a:ln>
            <a:noFill/>
          </a:ln>
        </p:spPr>
      </p:pic>
      <p:sp>
        <p:nvSpPr>
          <p:cNvPr id="1646" name="Google Shape;1646;p45"/>
          <p:cNvSpPr txBox="1">
            <a:spLocks noGrp="1"/>
          </p:cNvSpPr>
          <p:nvPr>
            <p:ph type="title" hasCustomPrompt="1"/>
          </p:nvPr>
        </p:nvSpPr>
        <p:spPr>
          <a:xfrm>
            <a:off x="3949521" y="921050"/>
            <a:ext cx="4474500" cy="567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4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647" name="Google Shape;1647;p45"/>
          <p:cNvSpPr txBox="1">
            <a:spLocks noGrp="1"/>
          </p:cNvSpPr>
          <p:nvPr>
            <p:ph type="subTitle" idx="1"/>
          </p:nvPr>
        </p:nvSpPr>
        <p:spPr>
          <a:xfrm>
            <a:off x="3949521" y="1488950"/>
            <a:ext cx="4474500" cy="422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8" name="Google Shape;1648;p45"/>
          <p:cNvSpPr txBox="1">
            <a:spLocks noGrp="1"/>
          </p:cNvSpPr>
          <p:nvPr>
            <p:ph type="title" idx="2" hasCustomPrompt="1"/>
          </p:nvPr>
        </p:nvSpPr>
        <p:spPr>
          <a:xfrm>
            <a:off x="3949521" y="2065262"/>
            <a:ext cx="4474500" cy="567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4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649" name="Google Shape;1649;p45"/>
          <p:cNvSpPr txBox="1">
            <a:spLocks noGrp="1"/>
          </p:cNvSpPr>
          <p:nvPr>
            <p:ph type="subTitle" idx="3"/>
          </p:nvPr>
        </p:nvSpPr>
        <p:spPr>
          <a:xfrm>
            <a:off x="3949521" y="2633151"/>
            <a:ext cx="4474500" cy="422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50" name="Google Shape;1650;p45"/>
          <p:cNvSpPr txBox="1">
            <a:spLocks noGrp="1"/>
          </p:cNvSpPr>
          <p:nvPr>
            <p:ph type="title" idx="4" hasCustomPrompt="1"/>
          </p:nvPr>
        </p:nvSpPr>
        <p:spPr>
          <a:xfrm>
            <a:off x="3949475" y="3232424"/>
            <a:ext cx="4474500" cy="567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4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651" name="Google Shape;1651;p45"/>
          <p:cNvSpPr txBox="1">
            <a:spLocks noGrp="1"/>
          </p:cNvSpPr>
          <p:nvPr>
            <p:ph type="subTitle" idx="5"/>
          </p:nvPr>
        </p:nvSpPr>
        <p:spPr>
          <a:xfrm>
            <a:off x="3949475" y="3800375"/>
            <a:ext cx="4474500" cy="422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Numbers and text 1">
  <p:cSld name="CUSTOM_6_1">
    <p:bg>
      <p:bgPr>
        <a:solidFill>
          <a:schemeClr val="dk1"/>
        </a:solidFill>
        <a:effectLst/>
      </p:bgPr>
    </p:bg>
    <p:spTree>
      <p:nvGrpSpPr>
        <p:cNvPr id="1" name="Shape 1652"/>
        <p:cNvGrpSpPr/>
        <p:nvPr/>
      </p:nvGrpSpPr>
      <p:grpSpPr>
        <a:xfrm>
          <a:off x="0" y="0"/>
          <a:ext cx="0" cy="0"/>
          <a:chOff x="0" y="0"/>
          <a:chExt cx="0" cy="0"/>
        </a:xfrm>
      </p:grpSpPr>
      <p:sp>
        <p:nvSpPr>
          <p:cNvPr id="1653" name="Google Shape;1653;p46"/>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4" name="Google Shape;1654;p46"/>
          <p:cNvSpPr/>
          <p:nvPr/>
        </p:nvSpPr>
        <p:spPr>
          <a:xfrm>
            <a:off x="887319" y="916750"/>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655" name="Google Shape;1655;p46"/>
          <p:cNvSpPr/>
          <p:nvPr/>
        </p:nvSpPr>
        <p:spPr>
          <a:xfrm rot="10800000">
            <a:off x="4911514" y="91675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656" name="Google Shape;1656;p46"/>
          <p:cNvPicPr preferRelativeResize="0"/>
          <p:nvPr/>
        </p:nvPicPr>
        <p:blipFill>
          <a:blip r:embed="rId2">
            <a:alphaModFix/>
          </a:blip>
          <a:stretch>
            <a:fillRect/>
          </a:stretch>
        </p:blipFill>
        <p:spPr>
          <a:xfrm>
            <a:off x="-351900" y="12"/>
            <a:ext cx="2143799" cy="2146949"/>
          </a:xfrm>
          <a:prstGeom prst="rect">
            <a:avLst/>
          </a:prstGeom>
          <a:noFill/>
          <a:ln>
            <a:noFill/>
          </a:ln>
        </p:spPr>
      </p:pic>
      <p:pic>
        <p:nvPicPr>
          <p:cNvPr id="1657" name="Google Shape;1657;p46"/>
          <p:cNvPicPr preferRelativeResize="0"/>
          <p:nvPr/>
        </p:nvPicPr>
        <p:blipFill>
          <a:blip r:embed="rId2">
            <a:alphaModFix/>
          </a:blip>
          <a:stretch>
            <a:fillRect/>
          </a:stretch>
        </p:blipFill>
        <p:spPr>
          <a:xfrm>
            <a:off x="7352100" y="540012"/>
            <a:ext cx="2143799" cy="2146949"/>
          </a:xfrm>
          <a:prstGeom prst="rect">
            <a:avLst/>
          </a:prstGeom>
          <a:noFill/>
          <a:ln>
            <a:noFill/>
          </a:ln>
        </p:spPr>
      </p:pic>
      <p:sp>
        <p:nvSpPr>
          <p:cNvPr id="1658" name="Google Shape;1658;p46"/>
          <p:cNvSpPr txBox="1">
            <a:spLocks noGrp="1"/>
          </p:cNvSpPr>
          <p:nvPr>
            <p:ph type="title" hasCustomPrompt="1"/>
          </p:nvPr>
        </p:nvSpPr>
        <p:spPr>
          <a:xfrm>
            <a:off x="720000" y="2114051"/>
            <a:ext cx="3679800" cy="86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6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659" name="Google Shape;1659;p46"/>
          <p:cNvSpPr/>
          <p:nvPr/>
        </p:nvSpPr>
        <p:spPr>
          <a:xfrm flipH="1">
            <a:off x="875413"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0" name="Google Shape;1660;p46"/>
          <p:cNvSpPr/>
          <p:nvPr/>
        </p:nvSpPr>
        <p:spPr>
          <a:xfrm flipH="1">
            <a:off x="7123813"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61" name="Google Shape;1661;p46"/>
          <p:cNvGrpSpPr/>
          <p:nvPr/>
        </p:nvGrpSpPr>
        <p:grpSpPr>
          <a:xfrm>
            <a:off x="137000" y="99118"/>
            <a:ext cx="8757713" cy="4930707"/>
            <a:chOff x="137000" y="99118"/>
            <a:chExt cx="8757713" cy="4930707"/>
          </a:xfrm>
        </p:grpSpPr>
        <p:grpSp>
          <p:nvGrpSpPr>
            <p:cNvPr id="1662" name="Google Shape;1662;p46"/>
            <p:cNvGrpSpPr/>
            <p:nvPr/>
          </p:nvGrpSpPr>
          <p:grpSpPr>
            <a:xfrm rot="-6300016" flipH="1">
              <a:off x="7914334" y="131504"/>
              <a:ext cx="94725" cy="124297"/>
              <a:chOff x="754200" y="3419250"/>
              <a:chExt cx="59900" cy="78600"/>
            </a:xfrm>
          </p:grpSpPr>
          <p:sp>
            <p:nvSpPr>
              <p:cNvPr id="1663" name="Google Shape;1663;p4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4" name="Google Shape;1664;p4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665" name="Google Shape;1665;p46"/>
            <p:cNvGrpSpPr/>
            <p:nvPr/>
          </p:nvGrpSpPr>
          <p:grpSpPr>
            <a:xfrm flipH="1">
              <a:off x="8727313" y="109950"/>
              <a:ext cx="167400" cy="167400"/>
              <a:chOff x="3216925" y="225750"/>
              <a:chExt cx="167400" cy="167400"/>
            </a:xfrm>
          </p:grpSpPr>
          <p:cxnSp>
            <p:nvCxnSpPr>
              <p:cNvPr id="1666" name="Google Shape;1666;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67" name="Google Shape;1667;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68" name="Google Shape;1668;p46"/>
            <p:cNvGrpSpPr/>
            <p:nvPr/>
          </p:nvGrpSpPr>
          <p:grpSpPr>
            <a:xfrm flipH="1">
              <a:off x="4455513" y="99963"/>
              <a:ext cx="167400" cy="167400"/>
              <a:chOff x="3216925" y="225750"/>
              <a:chExt cx="167400" cy="167400"/>
            </a:xfrm>
          </p:grpSpPr>
          <p:cxnSp>
            <p:nvCxnSpPr>
              <p:cNvPr id="1669" name="Google Shape;1669;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70" name="Google Shape;1670;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671" name="Google Shape;1671;p46"/>
            <p:cNvSpPr/>
            <p:nvPr/>
          </p:nvSpPr>
          <p:spPr>
            <a:xfrm flipH="1">
              <a:off x="8800213"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72" name="Google Shape;1672;p46"/>
            <p:cNvGrpSpPr/>
            <p:nvPr/>
          </p:nvGrpSpPr>
          <p:grpSpPr>
            <a:xfrm flipH="1">
              <a:off x="8191458" y="4885065"/>
              <a:ext cx="94726" cy="124298"/>
              <a:chOff x="850570" y="3419250"/>
              <a:chExt cx="59900" cy="78600"/>
            </a:xfrm>
          </p:grpSpPr>
          <p:sp>
            <p:nvSpPr>
              <p:cNvPr id="1673" name="Google Shape;1673;p46"/>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4" name="Google Shape;1674;p46"/>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75" name="Google Shape;1675;p46"/>
            <p:cNvSpPr/>
            <p:nvPr/>
          </p:nvSpPr>
          <p:spPr>
            <a:xfrm flipH="1">
              <a:off x="62094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6" name="Google Shape;1676;p46"/>
            <p:cNvSpPr/>
            <p:nvPr/>
          </p:nvSpPr>
          <p:spPr>
            <a:xfrm flipH="1">
              <a:off x="4990213"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7" name="Google Shape;1677;p46"/>
            <p:cNvSpPr/>
            <p:nvPr/>
          </p:nvSpPr>
          <p:spPr>
            <a:xfrm flipH="1">
              <a:off x="3847213"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8" name="Google Shape;1678;p46"/>
            <p:cNvSpPr/>
            <p:nvPr/>
          </p:nvSpPr>
          <p:spPr>
            <a:xfrm flipH="1">
              <a:off x="3085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79" name="Google Shape;1679;p46"/>
            <p:cNvGrpSpPr/>
            <p:nvPr/>
          </p:nvGrpSpPr>
          <p:grpSpPr>
            <a:xfrm rot="3599965" flipH="1">
              <a:off x="1640746" y="131504"/>
              <a:ext cx="94724" cy="124296"/>
              <a:chOff x="754200" y="3419250"/>
              <a:chExt cx="59900" cy="78600"/>
            </a:xfrm>
          </p:grpSpPr>
          <p:sp>
            <p:nvSpPr>
              <p:cNvPr id="1680" name="Google Shape;1680;p4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1" name="Google Shape;1681;p4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682" name="Google Shape;1682;p46"/>
            <p:cNvGrpSpPr/>
            <p:nvPr/>
          </p:nvGrpSpPr>
          <p:grpSpPr>
            <a:xfrm flipH="1">
              <a:off x="137000" y="99975"/>
              <a:ext cx="167400" cy="167400"/>
              <a:chOff x="3216925" y="225750"/>
              <a:chExt cx="167400" cy="167400"/>
            </a:xfrm>
          </p:grpSpPr>
          <p:cxnSp>
            <p:nvCxnSpPr>
              <p:cNvPr id="1683" name="Google Shape;1683;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84" name="Google Shape;1684;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685" name="Google Shape;1685;p46"/>
            <p:cNvSpPr/>
            <p:nvPr/>
          </p:nvSpPr>
          <p:spPr>
            <a:xfrm flipH="1">
              <a:off x="1180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86" name="Google Shape;1686;p46"/>
            <p:cNvGrpSpPr/>
            <p:nvPr/>
          </p:nvGrpSpPr>
          <p:grpSpPr>
            <a:xfrm flipH="1">
              <a:off x="1759758" y="4845940"/>
              <a:ext cx="94726" cy="124298"/>
              <a:chOff x="1043311" y="3419250"/>
              <a:chExt cx="59900" cy="78600"/>
            </a:xfrm>
          </p:grpSpPr>
          <p:sp>
            <p:nvSpPr>
              <p:cNvPr id="1687" name="Google Shape;1687;p46"/>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8" name="Google Shape;1688;p46"/>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89" name="Google Shape;1689;p46"/>
            <p:cNvSpPr/>
            <p:nvPr/>
          </p:nvSpPr>
          <p:spPr>
            <a:xfrm flipH="1">
              <a:off x="31614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0" name="Google Shape;1690;p46"/>
            <p:cNvSpPr/>
            <p:nvPr/>
          </p:nvSpPr>
          <p:spPr>
            <a:xfrm flipH="1">
              <a:off x="4914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1" name="Google Shape;1691;p46"/>
            <p:cNvSpPr/>
            <p:nvPr/>
          </p:nvSpPr>
          <p:spPr>
            <a:xfrm flipH="1">
              <a:off x="6057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92" name="Google Shape;1692;p46"/>
            <p:cNvGrpSpPr/>
            <p:nvPr/>
          </p:nvGrpSpPr>
          <p:grpSpPr>
            <a:xfrm flipH="1">
              <a:off x="8727313" y="4862425"/>
              <a:ext cx="167400" cy="167400"/>
              <a:chOff x="3216925" y="225750"/>
              <a:chExt cx="167400" cy="167400"/>
            </a:xfrm>
          </p:grpSpPr>
          <p:cxnSp>
            <p:nvCxnSpPr>
              <p:cNvPr id="1693" name="Google Shape;1693;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94" name="Google Shape;1694;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95" name="Google Shape;1695;p46"/>
            <p:cNvGrpSpPr/>
            <p:nvPr/>
          </p:nvGrpSpPr>
          <p:grpSpPr>
            <a:xfrm flipH="1">
              <a:off x="4455513" y="4852438"/>
              <a:ext cx="167400" cy="167400"/>
              <a:chOff x="3216925" y="225750"/>
              <a:chExt cx="167400" cy="167400"/>
            </a:xfrm>
          </p:grpSpPr>
          <p:cxnSp>
            <p:nvCxnSpPr>
              <p:cNvPr id="1696" name="Google Shape;1696;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97" name="Google Shape;1697;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98" name="Google Shape;1698;p46"/>
            <p:cNvGrpSpPr/>
            <p:nvPr/>
          </p:nvGrpSpPr>
          <p:grpSpPr>
            <a:xfrm flipH="1">
              <a:off x="137000" y="4852450"/>
              <a:ext cx="167400" cy="167400"/>
              <a:chOff x="3216925" y="225750"/>
              <a:chExt cx="167400" cy="167400"/>
            </a:xfrm>
          </p:grpSpPr>
          <p:cxnSp>
            <p:nvCxnSpPr>
              <p:cNvPr id="1699" name="Google Shape;1699;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00" name="Google Shape;1700;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701" name="Google Shape;1701;p46"/>
          <p:cNvSpPr txBox="1">
            <a:spLocks noGrp="1"/>
          </p:cNvSpPr>
          <p:nvPr>
            <p:ph type="subTitle" idx="1"/>
          </p:nvPr>
        </p:nvSpPr>
        <p:spPr>
          <a:xfrm>
            <a:off x="720000" y="2968785"/>
            <a:ext cx="3679800" cy="1028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lt1"/>
              </a:buClr>
              <a:buSzPts val="1400"/>
              <a:buNone/>
              <a:defRPr>
                <a:solidFill>
                  <a:schemeClr val="lt1"/>
                </a:solidFill>
              </a:defRPr>
            </a:lvl2pPr>
            <a:lvl3pPr lvl="2" algn="ctr" rtl="0">
              <a:lnSpc>
                <a:spcPct val="100000"/>
              </a:lnSpc>
              <a:spcBef>
                <a:spcPts val="0"/>
              </a:spcBef>
              <a:spcAft>
                <a:spcPts val="0"/>
              </a:spcAft>
              <a:buClr>
                <a:schemeClr val="lt1"/>
              </a:buClr>
              <a:buSzPts val="1400"/>
              <a:buNone/>
              <a:defRPr>
                <a:solidFill>
                  <a:schemeClr val="lt1"/>
                </a:solidFill>
              </a:defRPr>
            </a:lvl3pPr>
            <a:lvl4pPr lvl="3" algn="ctr" rtl="0">
              <a:lnSpc>
                <a:spcPct val="100000"/>
              </a:lnSpc>
              <a:spcBef>
                <a:spcPts val="0"/>
              </a:spcBef>
              <a:spcAft>
                <a:spcPts val="0"/>
              </a:spcAft>
              <a:buClr>
                <a:schemeClr val="lt1"/>
              </a:buClr>
              <a:buSzPts val="1400"/>
              <a:buNone/>
              <a:defRPr>
                <a:solidFill>
                  <a:schemeClr val="lt1"/>
                </a:solidFill>
              </a:defRPr>
            </a:lvl4pPr>
            <a:lvl5pPr lvl="4" algn="ctr" rtl="0">
              <a:lnSpc>
                <a:spcPct val="100000"/>
              </a:lnSpc>
              <a:spcBef>
                <a:spcPts val="0"/>
              </a:spcBef>
              <a:spcAft>
                <a:spcPts val="0"/>
              </a:spcAft>
              <a:buClr>
                <a:schemeClr val="lt1"/>
              </a:buClr>
              <a:buSzPts val="1400"/>
              <a:buNone/>
              <a:defRPr>
                <a:solidFill>
                  <a:schemeClr val="lt1"/>
                </a:solidFill>
              </a:defRPr>
            </a:lvl5pPr>
            <a:lvl6pPr lvl="5" algn="ctr" rtl="0">
              <a:lnSpc>
                <a:spcPct val="100000"/>
              </a:lnSpc>
              <a:spcBef>
                <a:spcPts val="0"/>
              </a:spcBef>
              <a:spcAft>
                <a:spcPts val="0"/>
              </a:spcAft>
              <a:buClr>
                <a:schemeClr val="lt1"/>
              </a:buClr>
              <a:buSzPts val="1400"/>
              <a:buNone/>
              <a:defRPr>
                <a:solidFill>
                  <a:schemeClr val="lt1"/>
                </a:solidFill>
              </a:defRPr>
            </a:lvl6pPr>
            <a:lvl7pPr lvl="6" algn="ctr" rtl="0">
              <a:lnSpc>
                <a:spcPct val="100000"/>
              </a:lnSpc>
              <a:spcBef>
                <a:spcPts val="0"/>
              </a:spcBef>
              <a:spcAft>
                <a:spcPts val="0"/>
              </a:spcAft>
              <a:buClr>
                <a:schemeClr val="lt1"/>
              </a:buClr>
              <a:buSzPts val="1400"/>
              <a:buNone/>
              <a:defRPr>
                <a:solidFill>
                  <a:schemeClr val="lt1"/>
                </a:solidFill>
              </a:defRPr>
            </a:lvl7pPr>
            <a:lvl8pPr lvl="7" algn="ctr" rtl="0">
              <a:lnSpc>
                <a:spcPct val="100000"/>
              </a:lnSpc>
              <a:spcBef>
                <a:spcPts val="0"/>
              </a:spcBef>
              <a:spcAft>
                <a:spcPts val="0"/>
              </a:spcAft>
              <a:buClr>
                <a:schemeClr val="lt1"/>
              </a:buClr>
              <a:buSzPts val="1400"/>
              <a:buNone/>
              <a:defRPr>
                <a:solidFill>
                  <a:schemeClr val="lt1"/>
                </a:solidFill>
              </a:defRPr>
            </a:lvl8pPr>
            <a:lvl9pPr lvl="8" algn="ctr" rtl="0">
              <a:lnSpc>
                <a:spcPct val="100000"/>
              </a:lnSpc>
              <a:spcBef>
                <a:spcPts val="0"/>
              </a:spcBef>
              <a:spcAft>
                <a:spcPts val="0"/>
              </a:spcAft>
              <a:buClr>
                <a:schemeClr val="lt1"/>
              </a:buClr>
              <a:buSzPts val="1400"/>
              <a:buNone/>
              <a:defRPr>
                <a:solidFill>
                  <a:schemeClr val="lt1"/>
                </a:solidFill>
              </a:defRPr>
            </a:lvl9pPr>
          </a:lstStyle>
          <a:p>
            <a:endParaRPr/>
          </a:p>
        </p:txBody>
      </p:sp>
      <p:sp>
        <p:nvSpPr>
          <p:cNvPr id="1702" name="Google Shape;1702;p46"/>
          <p:cNvSpPr txBox="1">
            <a:spLocks noGrp="1"/>
          </p:cNvSpPr>
          <p:nvPr>
            <p:ph type="title" idx="2" hasCustomPrompt="1"/>
          </p:nvPr>
        </p:nvSpPr>
        <p:spPr>
          <a:xfrm>
            <a:off x="4744200" y="2114038"/>
            <a:ext cx="3679800" cy="86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6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703" name="Google Shape;1703;p46"/>
          <p:cNvSpPr txBox="1">
            <a:spLocks noGrp="1"/>
          </p:cNvSpPr>
          <p:nvPr>
            <p:ph type="subTitle" idx="3"/>
          </p:nvPr>
        </p:nvSpPr>
        <p:spPr>
          <a:xfrm>
            <a:off x="4744200" y="2968771"/>
            <a:ext cx="3679800" cy="1028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lt1"/>
              </a:buClr>
              <a:buSzPts val="1400"/>
              <a:buNone/>
              <a:defRPr>
                <a:solidFill>
                  <a:schemeClr val="lt1"/>
                </a:solidFill>
              </a:defRPr>
            </a:lvl2pPr>
            <a:lvl3pPr lvl="2" algn="ctr" rtl="0">
              <a:lnSpc>
                <a:spcPct val="100000"/>
              </a:lnSpc>
              <a:spcBef>
                <a:spcPts val="0"/>
              </a:spcBef>
              <a:spcAft>
                <a:spcPts val="0"/>
              </a:spcAft>
              <a:buClr>
                <a:schemeClr val="lt1"/>
              </a:buClr>
              <a:buSzPts val="1400"/>
              <a:buNone/>
              <a:defRPr>
                <a:solidFill>
                  <a:schemeClr val="lt1"/>
                </a:solidFill>
              </a:defRPr>
            </a:lvl3pPr>
            <a:lvl4pPr lvl="3" algn="ctr" rtl="0">
              <a:lnSpc>
                <a:spcPct val="100000"/>
              </a:lnSpc>
              <a:spcBef>
                <a:spcPts val="0"/>
              </a:spcBef>
              <a:spcAft>
                <a:spcPts val="0"/>
              </a:spcAft>
              <a:buClr>
                <a:schemeClr val="lt1"/>
              </a:buClr>
              <a:buSzPts val="1400"/>
              <a:buNone/>
              <a:defRPr>
                <a:solidFill>
                  <a:schemeClr val="lt1"/>
                </a:solidFill>
              </a:defRPr>
            </a:lvl4pPr>
            <a:lvl5pPr lvl="4" algn="ctr" rtl="0">
              <a:lnSpc>
                <a:spcPct val="100000"/>
              </a:lnSpc>
              <a:spcBef>
                <a:spcPts val="0"/>
              </a:spcBef>
              <a:spcAft>
                <a:spcPts val="0"/>
              </a:spcAft>
              <a:buClr>
                <a:schemeClr val="lt1"/>
              </a:buClr>
              <a:buSzPts val="1400"/>
              <a:buNone/>
              <a:defRPr>
                <a:solidFill>
                  <a:schemeClr val="lt1"/>
                </a:solidFill>
              </a:defRPr>
            </a:lvl5pPr>
            <a:lvl6pPr lvl="5" algn="ctr" rtl="0">
              <a:lnSpc>
                <a:spcPct val="100000"/>
              </a:lnSpc>
              <a:spcBef>
                <a:spcPts val="0"/>
              </a:spcBef>
              <a:spcAft>
                <a:spcPts val="0"/>
              </a:spcAft>
              <a:buClr>
                <a:schemeClr val="lt1"/>
              </a:buClr>
              <a:buSzPts val="1400"/>
              <a:buNone/>
              <a:defRPr>
                <a:solidFill>
                  <a:schemeClr val="lt1"/>
                </a:solidFill>
              </a:defRPr>
            </a:lvl6pPr>
            <a:lvl7pPr lvl="6" algn="ctr" rtl="0">
              <a:lnSpc>
                <a:spcPct val="100000"/>
              </a:lnSpc>
              <a:spcBef>
                <a:spcPts val="0"/>
              </a:spcBef>
              <a:spcAft>
                <a:spcPts val="0"/>
              </a:spcAft>
              <a:buClr>
                <a:schemeClr val="lt1"/>
              </a:buClr>
              <a:buSzPts val="1400"/>
              <a:buNone/>
              <a:defRPr>
                <a:solidFill>
                  <a:schemeClr val="lt1"/>
                </a:solidFill>
              </a:defRPr>
            </a:lvl7pPr>
            <a:lvl8pPr lvl="7" algn="ctr" rtl="0">
              <a:lnSpc>
                <a:spcPct val="100000"/>
              </a:lnSpc>
              <a:spcBef>
                <a:spcPts val="0"/>
              </a:spcBef>
              <a:spcAft>
                <a:spcPts val="0"/>
              </a:spcAft>
              <a:buClr>
                <a:schemeClr val="lt1"/>
              </a:buClr>
              <a:buSzPts val="1400"/>
              <a:buNone/>
              <a:defRPr>
                <a:solidFill>
                  <a:schemeClr val="lt1"/>
                </a:solidFill>
              </a:defRPr>
            </a:lvl8pPr>
            <a:lvl9pPr lvl="8" algn="ctr" rtl="0">
              <a:lnSpc>
                <a:spcPct val="10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hanks">
  <p:cSld name="CUSTOM_7">
    <p:bg>
      <p:bgPr>
        <a:solidFill>
          <a:schemeClr val="dk1"/>
        </a:solidFill>
        <a:effectLst/>
      </p:bgPr>
    </p:bg>
    <p:spTree>
      <p:nvGrpSpPr>
        <p:cNvPr id="1" name="Shape 1704"/>
        <p:cNvGrpSpPr/>
        <p:nvPr/>
      </p:nvGrpSpPr>
      <p:grpSpPr>
        <a:xfrm>
          <a:off x="0" y="0"/>
          <a:ext cx="0" cy="0"/>
          <a:chOff x="0" y="0"/>
          <a:chExt cx="0" cy="0"/>
        </a:xfrm>
      </p:grpSpPr>
      <p:sp>
        <p:nvSpPr>
          <p:cNvPr id="1705" name="Google Shape;1705;p47"/>
          <p:cNvSpPr/>
          <p:nvPr/>
        </p:nvSpPr>
        <p:spPr>
          <a:xfrm>
            <a:off x="-1263987" y="-1491787"/>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706" name="Google Shape;1706;p47"/>
          <p:cNvPicPr preferRelativeResize="0"/>
          <p:nvPr/>
        </p:nvPicPr>
        <p:blipFill>
          <a:blip r:embed="rId2">
            <a:alphaModFix/>
          </a:blip>
          <a:stretch>
            <a:fillRect/>
          </a:stretch>
        </p:blipFill>
        <p:spPr>
          <a:xfrm>
            <a:off x="-304800" y="-533475"/>
            <a:ext cx="2143799" cy="2146949"/>
          </a:xfrm>
          <a:prstGeom prst="rect">
            <a:avLst/>
          </a:prstGeom>
          <a:noFill/>
          <a:ln>
            <a:noFill/>
          </a:ln>
        </p:spPr>
      </p:pic>
      <p:sp>
        <p:nvSpPr>
          <p:cNvPr id="1707" name="Google Shape;1707;p47"/>
          <p:cNvSpPr/>
          <p:nvPr/>
        </p:nvSpPr>
        <p:spPr>
          <a:xfrm>
            <a:off x="5097725" y="53996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708" name="Google Shape;1708;p47"/>
          <p:cNvPicPr preferRelativeResize="0"/>
          <p:nvPr/>
        </p:nvPicPr>
        <p:blipFill>
          <a:blip r:embed="rId2">
            <a:alphaModFix/>
          </a:blip>
          <a:stretch>
            <a:fillRect/>
          </a:stretch>
        </p:blipFill>
        <p:spPr>
          <a:xfrm>
            <a:off x="6009812" y="1483987"/>
            <a:ext cx="2143799" cy="2146949"/>
          </a:xfrm>
          <a:prstGeom prst="rect">
            <a:avLst/>
          </a:prstGeom>
          <a:noFill/>
          <a:ln>
            <a:noFill/>
          </a:ln>
        </p:spPr>
      </p:pic>
      <p:grpSp>
        <p:nvGrpSpPr>
          <p:cNvPr id="1709" name="Google Shape;1709;p47"/>
          <p:cNvGrpSpPr/>
          <p:nvPr/>
        </p:nvGrpSpPr>
        <p:grpSpPr>
          <a:xfrm>
            <a:off x="8340300" y="456300"/>
            <a:ext cx="167400" cy="167400"/>
            <a:chOff x="3216925" y="225750"/>
            <a:chExt cx="167400" cy="167400"/>
          </a:xfrm>
        </p:grpSpPr>
        <p:cxnSp>
          <p:nvCxnSpPr>
            <p:cNvPr id="1710" name="Google Shape;1710;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11" name="Google Shape;1711;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12" name="Google Shape;1712;p47"/>
          <p:cNvGrpSpPr/>
          <p:nvPr/>
        </p:nvGrpSpPr>
        <p:grpSpPr>
          <a:xfrm rot="-3599965">
            <a:off x="8376642" y="915879"/>
            <a:ext cx="94724" cy="124296"/>
            <a:chOff x="754200" y="3419250"/>
            <a:chExt cx="59900" cy="78600"/>
          </a:xfrm>
        </p:grpSpPr>
        <p:sp>
          <p:nvSpPr>
            <p:cNvPr id="1713" name="Google Shape;1713;p4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4" name="Google Shape;1714;p4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15" name="Google Shape;1715;p47"/>
          <p:cNvGrpSpPr/>
          <p:nvPr/>
        </p:nvGrpSpPr>
        <p:grpSpPr>
          <a:xfrm rot="6300016">
            <a:off x="7930979" y="477854"/>
            <a:ext cx="94725" cy="124297"/>
            <a:chOff x="754200" y="3419250"/>
            <a:chExt cx="59900" cy="78600"/>
          </a:xfrm>
        </p:grpSpPr>
        <p:sp>
          <p:nvSpPr>
            <p:cNvPr id="1716" name="Google Shape;1716;p4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7" name="Google Shape;1717;p4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718" name="Google Shape;1718;p47"/>
          <p:cNvSpPr/>
          <p:nvPr/>
        </p:nvSpPr>
        <p:spPr>
          <a:xfrm>
            <a:off x="7967550" y="8972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719" name="Google Shape;1719;p47"/>
          <p:cNvPicPr preferRelativeResize="0"/>
          <p:nvPr/>
        </p:nvPicPr>
        <p:blipFill>
          <a:blip r:embed="rId2">
            <a:alphaModFix/>
          </a:blip>
          <a:stretch>
            <a:fillRect/>
          </a:stretch>
        </p:blipFill>
        <p:spPr>
          <a:xfrm>
            <a:off x="7433537" y="3849537"/>
            <a:ext cx="2143799" cy="2146949"/>
          </a:xfrm>
          <a:prstGeom prst="rect">
            <a:avLst/>
          </a:prstGeom>
          <a:noFill/>
          <a:ln>
            <a:noFill/>
          </a:ln>
        </p:spPr>
      </p:pic>
      <p:grpSp>
        <p:nvGrpSpPr>
          <p:cNvPr id="1720" name="Google Shape;1720;p47"/>
          <p:cNvGrpSpPr/>
          <p:nvPr/>
        </p:nvGrpSpPr>
        <p:grpSpPr>
          <a:xfrm rot="-3599965">
            <a:off x="892867" y="4755229"/>
            <a:ext cx="94724" cy="124296"/>
            <a:chOff x="754200" y="3419250"/>
            <a:chExt cx="59900" cy="78600"/>
          </a:xfrm>
        </p:grpSpPr>
        <p:sp>
          <p:nvSpPr>
            <p:cNvPr id="1721" name="Google Shape;1721;p4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2" name="Google Shape;1722;p4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23" name="Google Shape;1723;p47"/>
          <p:cNvGrpSpPr/>
          <p:nvPr/>
        </p:nvGrpSpPr>
        <p:grpSpPr>
          <a:xfrm>
            <a:off x="447214" y="4317250"/>
            <a:ext cx="94726" cy="124298"/>
            <a:chOff x="754200" y="3419250"/>
            <a:chExt cx="59900" cy="78600"/>
          </a:xfrm>
        </p:grpSpPr>
        <p:sp>
          <p:nvSpPr>
            <p:cNvPr id="1724" name="Google Shape;1724;p4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5" name="Google Shape;1725;p4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26" name="Google Shape;1726;p47"/>
          <p:cNvGrpSpPr/>
          <p:nvPr/>
        </p:nvGrpSpPr>
        <p:grpSpPr>
          <a:xfrm>
            <a:off x="6186650" y="1050125"/>
            <a:ext cx="167400" cy="167400"/>
            <a:chOff x="3216925" y="225750"/>
            <a:chExt cx="167400" cy="167400"/>
          </a:xfrm>
        </p:grpSpPr>
        <p:cxnSp>
          <p:nvCxnSpPr>
            <p:cNvPr id="1727" name="Google Shape;1727;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28" name="Google Shape;1728;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29" name="Google Shape;1729;p47"/>
          <p:cNvGrpSpPr/>
          <p:nvPr/>
        </p:nvGrpSpPr>
        <p:grpSpPr>
          <a:xfrm>
            <a:off x="6998013" y="4149850"/>
            <a:ext cx="167400" cy="167400"/>
            <a:chOff x="3216925" y="225750"/>
            <a:chExt cx="167400" cy="167400"/>
          </a:xfrm>
        </p:grpSpPr>
        <p:cxnSp>
          <p:nvCxnSpPr>
            <p:cNvPr id="1730" name="Google Shape;1730;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31" name="Google Shape;1731;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732" name="Google Shape;1732;p47"/>
          <p:cNvSpPr/>
          <p:nvPr/>
        </p:nvSpPr>
        <p:spPr>
          <a:xfrm>
            <a:off x="6595950" y="40976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3" name="Google Shape;1733;p47"/>
          <p:cNvSpPr/>
          <p:nvPr/>
        </p:nvSpPr>
        <p:spPr>
          <a:xfrm>
            <a:off x="6291150" y="45548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4" name="Google Shape;1734;p47"/>
          <p:cNvSpPr/>
          <p:nvPr/>
        </p:nvSpPr>
        <p:spPr>
          <a:xfrm>
            <a:off x="6138750" y="6686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5" name="Google Shape;1735;p47"/>
          <p:cNvSpPr txBox="1">
            <a:spLocks noGrp="1"/>
          </p:cNvSpPr>
          <p:nvPr>
            <p:ph type="ctrTitle"/>
          </p:nvPr>
        </p:nvSpPr>
        <p:spPr>
          <a:xfrm>
            <a:off x="724875" y="540000"/>
            <a:ext cx="3847200" cy="683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200"/>
              <a:buNone/>
              <a:defRPr sz="4500">
                <a:solidFill>
                  <a:schemeClr val="lt2"/>
                </a:solidFill>
              </a:defRPr>
            </a:lvl1pPr>
            <a:lvl2pPr lvl="1" rtl="0">
              <a:spcBef>
                <a:spcPts val="0"/>
              </a:spcBef>
              <a:spcAft>
                <a:spcPts val="0"/>
              </a:spcAft>
              <a:buClr>
                <a:schemeClr val="lt1"/>
              </a:buClr>
              <a:buSzPts val="5200"/>
              <a:buNone/>
              <a:defRPr sz="5200">
                <a:solidFill>
                  <a:schemeClr val="lt1"/>
                </a:solidFill>
              </a:defRPr>
            </a:lvl2pPr>
            <a:lvl3pPr lvl="2" rtl="0">
              <a:spcBef>
                <a:spcPts val="0"/>
              </a:spcBef>
              <a:spcAft>
                <a:spcPts val="0"/>
              </a:spcAft>
              <a:buClr>
                <a:schemeClr val="lt1"/>
              </a:buClr>
              <a:buSzPts val="5200"/>
              <a:buNone/>
              <a:defRPr sz="5200">
                <a:solidFill>
                  <a:schemeClr val="lt1"/>
                </a:solidFill>
              </a:defRPr>
            </a:lvl3pPr>
            <a:lvl4pPr lvl="3" rtl="0">
              <a:spcBef>
                <a:spcPts val="0"/>
              </a:spcBef>
              <a:spcAft>
                <a:spcPts val="0"/>
              </a:spcAft>
              <a:buClr>
                <a:schemeClr val="lt1"/>
              </a:buClr>
              <a:buSzPts val="5200"/>
              <a:buNone/>
              <a:defRPr sz="5200">
                <a:solidFill>
                  <a:schemeClr val="lt1"/>
                </a:solidFill>
              </a:defRPr>
            </a:lvl4pPr>
            <a:lvl5pPr lvl="4" rtl="0">
              <a:spcBef>
                <a:spcPts val="0"/>
              </a:spcBef>
              <a:spcAft>
                <a:spcPts val="0"/>
              </a:spcAft>
              <a:buClr>
                <a:schemeClr val="lt1"/>
              </a:buClr>
              <a:buSzPts val="5200"/>
              <a:buNone/>
              <a:defRPr sz="5200">
                <a:solidFill>
                  <a:schemeClr val="lt1"/>
                </a:solidFill>
              </a:defRPr>
            </a:lvl5pPr>
            <a:lvl6pPr lvl="5" rtl="0">
              <a:spcBef>
                <a:spcPts val="0"/>
              </a:spcBef>
              <a:spcAft>
                <a:spcPts val="0"/>
              </a:spcAft>
              <a:buClr>
                <a:schemeClr val="lt1"/>
              </a:buClr>
              <a:buSzPts val="5200"/>
              <a:buNone/>
              <a:defRPr sz="5200">
                <a:solidFill>
                  <a:schemeClr val="lt1"/>
                </a:solidFill>
              </a:defRPr>
            </a:lvl6pPr>
            <a:lvl7pPr lvl="6" rtl="0">
              <a:spcBef>
                <a:spcPts val="0"/>
              </a:spcBef>
              <a:spcAft>
                <a:spcPts val="0"/>
              </a:spcAft>
              <a:buClr>
                <a:schemeClr val="lt1"/>
              </a:buClr>
              <a:buSzPts val="5200"/>
              <a:buNone/>
              <a:defRPr sz="5200">
                <a:solidFill>
                  <a:schemeClr val="lt1"/>
                </a:solidFill>
              </a:defRPr>
            </a:lvl7pPr>
            <a:lvl8pPr lvl="7" rtl="0">
              <a:spcBef>
                <a:spcPts val="0"/>
              </a:spcBef>
              <a:spcAft>
                <a:spcPts val="0"/>
              </a:spcAft>
              <a:buClr>
                <a:schemeClr val="lt1"/>
              </a:buClr>
              <a:buSzPts val="5200"/>
              <a:buNone/>
              <a:defRPr sz="5200">
                <a:solidFill>
                  <a:schemeClr val="lt1"/>
                </a:solidFill>
              </a:defRPr>
            </a:lvl8pPr>
            <a:lvl9pPr lvl="8" rtl="0">
              <a:spcBef>
                <a:spcPts val="0"/>
              </a:spcBef>
              <a:spcAft>
                <a:spcPts val="0"/>
              </a:spcAft>
              <a:buClr>
                <a:schemeClr val="lt1"/>
              </a:buClr>
              <a:buSzPts val="5200"/>
              <a:buNone/>
              <a:defRPr sz="5200">
                <a:solidFill>
                  <a:schemeClr val="lt1"/>
                </a:solidFill>
              </a:defRPr>
            </a:lvl9pPr>
          </a:lstStyle>
          <a:p>
            <a:endParaRPr/>
          </a:p>
        </p:txBody>
      </p:sp>
      <p:sp>
        <p:nvSpPr>
          <p:cNvPr id="1736" name="Google Shape;1736;p47"/>
          <p:cNvSpPr txBox="1">
            <a:spLocks noGrp="1"/>
          </p:cNvSpPr>
          <p:nvPr>
            <p:ph type="subTitle" idx="1"/>
          </p:nvPr>
        </p:nvSpPr>
        <p:spPr>
          <a:xfrm>
            <a:off x="720000" y="1223100"/>
            <a:ext cx="4616100" cy="509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lt1"/>
              </a:buClr>
              <a:buSzPts val="1400"/>
              <a:buNone/>
              <a:defRPr sz="2500" b="1">
                <a:solidFill>
                  <a:schemeClr val="lt1"/>
                </a:solidFill>
                <a:latin typeface="Open Sans"/>
                <a:ea typeface="Open Sans"/>
                <a:cs typeface="Open Sans"/>
                <a:sym typeface="Open Sans"/>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737" name="Google Shape;1737;p47"/>
          <p:cNvSpPr txBox="1">
            <a:spLocks noGrp="1"/>
          </p:cNvSpPr>
          <p:nvPr>
            <p:ph type="subTitle" idx="2"/>
          </p:nvPr>
        </p:nvSpPr>
        <p:spPr>
          <a:xfrm>
            <a:off x="720000" y="1732800"/>
            <a:ext cx="3847200" cy="8391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lt1"/>
              </a:buClr>
              <a:buSzPts val="1400"/>
              <a:buNone/>
              <a:defRPr>
                <a:solidFill>
                  <a:schemeClr val="lt1"/>
                </a:solidFill>
                <a:latin typeface="Open Sans"/>
                <a:ea typeface="Open Sans"/>
                <a:cs typeface="Open Sans"/>
                <a:sym typeface="Open Sans"/>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738" name="Google Shape;1738;p47"/>
          <p:cNvSpPr txBox="1"/>
          <p:nvPr/>
        </p:nvSpPr>
        <p:spPr>
          <a:xfrm>
            <a:off x="720000" y="3776950"/>
            <a:ext cx="4667400" cy="554100"/>
          </a:xfrm>
          <a:prstGeom prst="rect">
            <a:avLst/>
          </a:prstGeom>
          <a:noFill/>
          <a:ln>
            <a:noFill/>
          </a:ln>
        </p:spPr>
        <p:txBody>
          <a:bodyPr spcFirstLastPara="1" wrap="square" lIns="91425" tIns="91425" rIns="91425" bIns="91425" anchor="t" anchorCtr="0">
            <a:spAutoFit/>
          </a:bodyPr>
          <a:lstStyle/>
          <a:p>
            <a:pPr marL="0" lvl="0" indent="0" algn="l" rtl="0">
              <a:spcBef>
                <a:spcPts val="300"/>
              </a:spcBef>
              <a:spcAft>
                <a:spcPts val="0"/>
              </a:spcAft>
              <a:buNone/>
            </a:pPr>
            <a:r>
              <a:rPr lang="en" sz="1200">
                <a:solidFill>
                  <a:schemeClr val="lt1"/>
                </a:solidFill>
                <a:latin typeface="Open Sans"/>
                <a:ea typeface="Open Sans"/>
                <a:cs typeface="Open Sans"/>
                <a:sym typeface="Open Sans"/>
              </a:rPr>
              <a:t>CREDITS: This presentation template was created by </a:t>
            </a:r>
            <a:r>
              <a:rPr lang="en" sz="1200" b="1">
                <a:solidFill>
                  <a:schemeClr val="lt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Slidesgo</a:t>
            </a:r>
            <a:r>
              <a:rPr lang="en" sz="1200" b="1">
                <a:solidFill>
                  <a:schemeClr val="lt1"/>
                </a:solidFill>
                <a:latin typeface="Open Sans"/>
                <a:ea typeface="Open Sans"/>
                <a:cs typeface="Open Sans"/>
                <a:sym typeface="Open Sans"/>
              </a:rPr>
              <a:t>, </a:t>
            </a:r>
            <a:r>
              <a:rPr lang="en" sz="1200">
                <a:solidFill>
                  <a:schemeClr val="lt1"/>
                </a:solidFill>
                <a:latin typeface="Open Sans"/>
                <a:ea typeface="Open Sans"/>
                <a:cs typeface="Open Sans"/>
                <a:sym typeface="Open Sans"/>
              </a:rPr>
              <a:t>including icons by </a:t>
            </a:r>
            <a:r>
              <a:rPr lang="en" sz="1200" b="1">
                <a:solidFill>
                  <a:schemeClr val="lt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Flaticon</a:t>
            </a:r>
            <a:r>
              <a:rPr lang="en" sz="1200" b="1">
                <a:solidFill>
                  <a:schemeClr val="lt1"/>
                </a:solidFill>
                <a:latin typeface="Open Sans"/>
                <a:ea typeface="Open Sans"/>
                <a:cs typeface="Open Sans"/>
                <a:sym typeface="Open Sans"/>
              </a:rPr>
              <a:t>,</a:t>
            </a:r>
            <a:r>
              <a:rPr lang="en" sz="1200">
                <a:solidFill>
                  <a:schemeClr val="lt1"/>
                </a:solidFill>
                <a:latin typeface="Open Sans"/>
                <a:ea typeface="Open Sans"/>
                <a:cs typeface="Open Sans"/>
                <a:sym typeface="Open Sans"/>
              </a:rPr>
              <a:t> infographics &amp; images by </a:t>
            </a:r>
            <a:r>
              <a:rPr lang="en" sz="1200" b="1">
                <a:solidFill>
                  <a:schemeClr val="lt1"/>
                </a:solidFill>
                <a:uFill>
                  <a:noFill/>
                </a:u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Freepik</a:t>
            </a:r>
            <a:endParaRPr sz="1200" b="1" dirty="0">
              <a:solidFill>
                <a:schemeClr val="lt1"/>
              </a:solidFill>
              <a:latin typeface="Open Sans"/>
              <a:ea typeface="Open Sans"/>
              <a:cs typeface="Open Sans"/>
              <a:sym typeface="Open San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p:cSld name="CUSTOM_8">
    <p:bg>
      <p:bgPr>
        <a:solidFill>
          <a:schemeClr val="dk1"/>
        </a:solidFill>
        <a:effectLst/>
      </p:bgPr>
    </p:bg>
    <p:spTree>
      <p:nvGrpSpPr>
        <p:cNvPr id="1" name="Shape 1739"/>
        <p:cNvGrpSpPr/>
        <p:nvPr/>
      </p:nvGrpSpPr>
      <p:grpSpPr>
        <a:xfrm>
          <a:off x="0" y="0"/>
          <a:ext cx="0" cy="0"/>
          <a:chOff x="0" y="0"/>
          <a:chExt cx="0" cy="0"/>
        </a:xfrm>
      </p:grpSpPr>
      <p:grpSp>
        <p:nvGrpSpPr>
          <p:cNvPr id="1740" name="Google Shape;1740;p48"/>
          <p:cNvGrpSpPr/>
          <p:nvPr/>
        </p:nvGrpSpPr>
        <p:grpSpPr>
          <a:xfrm>
            <a:off x="137000" y="99118"/>
            <a:ext cx="8837213" cy="4930707"/>
            <a:chOff x="137000" y="99118"/>
            <a:chExt cx="8837213" cy="4930707"/>
          </a:xfrm>
        </p:grpSpPr>
        <p:grpSp>
          <p:nvGrpSpPr>
            <p:cNvPr id="1741" name="Google Shape;1741;p48"/>
            <p:cNvGrpSpPr/>
            <p:nvPr/>
          </p:nvGrpSpPr>
          <p:grpSpPr>
            <a:xfrm rot="-6300016" flipH="1">
              <a:off x="7914334" y="131504"/>
              <a:ext cx="94725" cy="124297"/>
              <a:chOff x="754200" y="3419250"/>
              <a:chExt cx="59900" cy="78600"/>
            </a:xfrm>
          </p:grpSpPr>
          <p:sp>
            <p:nvSpPr>
              <p:cNvPr id="1742" name="Google Shape;1742;p4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3" name="Google Shape;1743;p4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44" name="Google Shape;1744;p48"/>
            <p:cNvGrpSpPr/>
            <p:nvPr/>
          </p:nvGrpSpPr>
          <p:grpSpPr>
            <a:xfrm flipH="1">
              <a:off x="8727313" y="109950"/>
              <a:ext cx="167400" cy="167400"/>
              <a:chOff x="3216925" y="225750"/>
              <a:chExt cx="167400" cy="167400"/>
            </a:xfrm>
          </p:grpSpPr>
          <p:cxnSp>
            <p:nvCxnSpPr>
              <p:cNvPr id="1745" name="Google Shape;1745;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46" name="Google Shape;1746;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47" name="Google Shape;1747;p48"/>
            <p:cNvGrpSpPr/>
            <p:nvPr/>
          </p:nvGrpSpPr>
          <p:grpSpPr>
            <a:xfrm flipH="1">
              <a:off x="4455513" y="99963"/>
              <a:ext cx="167400" cy="167400"/>
              <a:chOff x="3216925" y="225750"/>
              <a:chExt cx="167400" cy="167400"/>
            </a:xfrm>
          </p:grpSpPr>
          <p:cxnSp>
            <p:nvCxnSpPr>
              <p:cNvPr id="1748" name="Google Shape;1748;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49" name="Google Shape;1749;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50" name="Google Shape;1750;p48"/>
            <p:cNvGrpSpPr/>
            <p:nvPr/>
          </p:nvGrpSpPr>
          <p:grpSpPr>
            <a:xfrm flipH="1">
              <a:off x="8804838" y="2475913"/>
              <a:ext cx="167400" cy="167400"/>
              <a:chOff x="3216925" y="225750"/>
              <a:chExt cx="167400" cy="167400"/>
            </a:xfrm>
          </p:grpSpPr>
          <p:cxnSp>
            <p:nvCxnSpPr>
              <p:cNvPr id="1751" name="Google Shape;1751;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52" name="Google Shape;1752;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753" name="Google Shape;1753;p48"/>
            <p:cNvSpPr/>
            <p:nvPr/>
          </p:nvSpPr>
          <p:spPr>
            <a:xfrm flipH="1">
              <a:off x="8800213"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4" name="Google Shape;1754;p48"/>
            <p:cNvSpPr/>
            <p:nvPr/>
          </p:nvSpPr>
          <p:spPr>
            <a:xfrm flipH="1">
              <a:off x="8800213"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5" name="Google Shape;1755;p48"/>
            <p:cNvSpPr/>
            <p:nvPr/>
          </p:nvSpPr>
          <p:spPr>
            <a:xfrm flipH="1">
              <a:off x="8952613"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6" name="Google Shape;1756;p48"/>
            <p:cNvSpPr/>
            <p:nvPr/>
          </p:nvSpPr>
          <p:spPr>
            <a:xfrm flipH="1">
              <a:off x="8800213"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57" name="Google Shape;1757;p48"/>
            <p:cNvGrpSpPr/>
            <p:nvPr/>
          </p:nvGrpSpPr>
          <p:grpSpPr>
            <a:xfrm flipH="1">
              <a:off x="8191458" y="4885065"/>
              <a:ext cx="94726" cy="124298"/>
              <a:chOff x="850570" y="3419250"/>
              <a:chExt cx="59900" cy="78600"/>
            </a:xfrm>
          </p:grpSpPr>
          <p:sp>
            <p:nvSpPr>
              <p:cNvPr id="1758" name="Google Shape;1758;p48"/>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9" name="Google Shape;1759;p48"/>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760" name="Google Shape;1760;p48"/>
            <p:cNvSpPr/>
            <p:nvPr/>
          </p:nvSpPr>
          <p:spPr>
            <a:xfrm flipH="1">
              <a:off x="62094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1" name="Google Shape;1761;p48"/>
            <p:cNvSpPr/>
            <p:nvPr/>
          </p:nvSpPr>
          <p:spPr>
            <a:xfrm flipH="1">
              <a:off x="4990213"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2" name="Google Shape;1762;p48"/>
            <p:cNvSpPr/>
            <p:nvPr/>
          </p:nvSpPr>
          <p:spPr>
            <a:xfrm flipH="1">
              <a:off x="3847213"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3" name="Google Shape;1763;p48"/>
            <p:cNvSpPr/>
            <p:nvPr/>
          </p:nvSpPr>
          <p:spPr>
            <a:xfrm flipH="1">
              <a:off x="3085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64" name="Google Shape;1764;p48"/>
            <p:cNvGrpSpPr/>
            <p:nvPr/>
          </p:nvGrpSpPr>
          <p:grpSpPr>
            <a:xfrm rot="3599965" flipH="1">
              <a:off x="1640746" y="131504"/>
              <a:ext cx="94724" cy="124296"/>
              <a:chOff x="754200" y="3419250"/>
              <a:chExt cx="59900" cy="78600"/>
            </a:xfrm>
          </p:grpSpPr>
          <p:sp>
            <p:nvSpPr>
              <p:cNvPr id="1765" name="Google Shape;1765;p4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6" name="Google Shape;1766;p4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67" name="Google Shape;1767;p48"/>
            <p:cNvGrpSpPr/>
            <p:nvPr/>
          </p:nvGrpSpPr>
          <p:grpSpPr>
            <a:xfrm flipH="1">
              <a:off x="137000" y="99975"/>
              <a:ext cx="167400" cy="167400"/>
              <a:chOff x="3216925" y="225750"/>
              <a:chExt cx="167400" cy="167400"/>
            </a:xfrm>
          </p:grpSpPr>
          <p:cxnSp>
            <p:nvCxnSpPr>
              <p:cNvPr id="1768" name="Google Shape;1768;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69" name="Google Shape;1769;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770" name="Google Shape;1770;p48"/>
            <p:cNvSpPr/>
            <p:nvPr/>
          </p:nvSpPr>
          <p:spPr>
            <a:xfrm flipH="1">
              <a:off x="1180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1" name="Google Shape;1771;p48"/>
            <p:cNvSpPr/>
            <p:nvPr/>
          </p:nvSpPr>
          <p:spPr>
            <a:xfrm flipH="1">
              <a:off x="189613"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72" name="Google Shape;1772;p48"/>
            <p:cNvGrpSpPr/>
            <p:nvPr/>
          </p:nvGrpSpPr>
          <p:grpSpPr>
            <a:xfrm flipH="1">
              <a:off x="159558" y="1188340"/>
              <a:ext cx="94726" cy="124298"/>
              <a:chOff x="754200" y="3419250"/>
              <a:chExt cx="59900" cy="78600"/>
            </a:xfrm>
          </p:grpSpPr>
          <p:sp>
            <p:nvSpPr>
              <p:cNvPr id="1773" name="Google Shape;1773;p4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4" name="Google Shape;1774;p4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75" name="Google Shape;1775;p48"/>
            <p:cNvGrpSpPr/>
            <p:nvPr/>
          </p:nvGrpSpPr>
          <p:grpSpPr>
            <a:xfrm flipH="1">
              <a:off x="137000" y="2488038"/>
              <a:ext cx="167400" cy="167400"/>
              <a:chOff x="3216925" y="225750"/>
              <a:chExt cx="167400" cy="167400"/>
            </a:xfrm>
          </p:grpSpPr>
          <p:cxnSp>
            <p:nvCxnSpPr>
              <p:cNvPr id="1776" name="Google Shape;1776;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77" name="Google Shape;1777;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778" name="Google Shape;1778;p48"/>
            <p:cNvSpPr/>
            <p:nvPr/>
          </p:nvSpPr>
          <p:spPr>
            <a:xfrm flipH="1">
              <a:off x="189613"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9" name="Google Shape;1779;p48"/>
            <p:cNvSpPr/>
            <p:nvPr/>
          </p:nvSpPr>
          <p:spPr>
            <a:xfrm flipH="1">
              <a:off x="875413"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80" name="Google Shape;1780;p48"/>
            <p:cNvGrpSpPr/>
            <p:nvPr/>
          </p:nvGrpSpPr>
          <p:grpSpPr>
            <a:xfrm flipH="1">
              <a:off x="1759758" y="4845940"/>
              <a:ext cx="94726" cy="124298"/>
              <a:chOff x="1043311" y="3419250"/>
              <a:chExt cx="59900" cy="78600"/>
            </a:xfrm>
          </p:grpSpPr>
          <p:sp>
            <p:nvSpPr>
              <p:cNvPr id="1781" name="Google Shape;1781;p48"/>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2" name="Google Shape;1782;p48"/>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783" name="Google Shape;1783;p48"/>
            <p:cNvSpPr/>
            <p:nvPr/>
          </p:nvSpPr>
          <p:spPr>
            <a:xfrm flipH="1">
              <a:off x="31614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4" name="Google Shape;1784;p48"/>
            <p:cNvSpPr/>
            <p:nvPr/>
          </p:nvSpPr>
          <p:spPr>
            <a:xfrm flipH="1">
              <a:off x="4914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5" name="Google Shape;1785;p48"/>
            <p:cNvSpPr/>
            <p:nvPr/>
          </p:nvSpPr>
          <p:spPr>
            <a:xfrm flipH="1">
              <a:off x="7123813"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6" name="Google Shape;1786;p48"/>
            <p:cNvSpPr/>
            <p:nvPr/>
          </p:nvSpPr>
          <p:spPr>
            <a:xfrm flipH="1">
              <a:off x="6057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87" name="Google Shape;1787;p48"/>
            <p:cNvGrpSpPr/>
            <p:nvPr/>
          </p:nvGrpSpPr>
          <p:grpSpPr>
            <a:xfrm flipH="1">
              <a:off x="8727313" y="4862425"/>
              <a:ext cx="167400" cy="167400"/>
              <a:chOff x="3216925" y="225750"/>
              <a:chExt cx="167400" cy="167400"/>
            </a:xfrm>
          </p:grpSpPr>
          <p:cxnSp>
            <p:nvCxnSpPr>
              <p:cNvPr id="1788" name="Google Shape;1788;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89" name="Google Shape;1789;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90" name="Google Shape;1790;p48"/>
            <p:cNvGrpSpPr/>
            <p:nvPr/>
          </p:nvGrpSpPr>
          <p:grpSpPr>
            <a:xfrm flipH="1">
              <a:off x="4455513" y="4852438"/>
              <a:ext cx="167400" cy="167400"/>
              <a:chOff x="3216925" y="225750"/>
              <a:chExt cx="167400" cy="167400"/>
            </a:xfrm>
          </p:grpSpPr>
          <p:cxnSp>
            <p:nvCxnSpPr>
              <p:cNvPr id="1791" name="Google Shape;1791;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92" name="Google Shape;1792;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93" name="Google Shape;1793;p48"/>
            <p:cNvGrpSpPr/>
            <p:nvPr/>
          </p:nvGrpSpPr>
          <p:grpSpPr>
            <a:xfrm flipH="1">
              <a:off x="137000" y="4852450"/>
              <a:ext cx="167400" cy="167400"/>
              <a:chOff x="3216925" y="225750"/>
              <a:chExt cx="167400" cy="167400"/>
            </a:xfrm>
          </p:grpSpPr>
          <p:cxnSp>
            <p:nvCxnSpPr>
              <p:cNvPr id="1794" name="Google Shape;1794;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95" name="Google Shape;1795;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796" name="Google Shape;1796;p48"/>
            <p:cNvSpPr/>
            <p:nvPr/>
          </p:nvSpPr>
          <p:spPr>
            <a:xfrm rot="10800000" flipH="1">
              <a:off x="992188"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97" name="Google Shape;1797;p48"/>
            <p:cNvGrpSpPr/>
            <p:nvPr/>
          </p:nvGrpSpPr>
          <p:grpSpPr>
            <a:xfrm rot="10800000" flipH="1">
              <a:off x="949116" y="3326797"/>
              <a:ext cx="94726" cy="124298"/>
              <a:chOff x="754200" y="3419250"/>
              <a:chExt cx="59900" cy="78600"/>
            </a:xfrm>
          </p:grpSpPr>
          <p:sp>
            <p:nvSpPr>
              <p:cNvPr id="1798" name="Google Shape;1798;p4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9" name="Google Shape;1799;p4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800" name="Google Shape;1800;p48"/>
            <p:cNvGrpSpPr/>
            <p:nvPr/>
          </p:nvGrpSpPr>
          <p:grpSpPr>
            <a:xfrm rot="10800000" flipH="1">
              <a:off x="899000" y="1450598"/>
              <a:ext cx="167400" cy="167400"/>
              <a:chOff x="3216925" y="225750"/>
              <a:chExt cx="167400" cy="167400"/>
            </a:xfrm>
          </p:grpSpPr>
          <p:cxnSp>
            <p:nvCxnSpPr>
              <p:cNvPr id="1801" name="Google Shape;1801;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02" name="Google Shape;1802;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03" name="Google Shape;1803;p48"/>
            <p:cNvSpPr/>
            <p:nvPr/>
          </p:nvSpPr>
          <p:spPr>
            <a:xfrm rot="10800000" flipH="1">
              <a:off x="992188"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4" name="Google Shape;1804;p48"/>
            <p:cNvSpPr/>
            <p:nvPr/>
          </p:nvSpPr>
          <p:spPr>
            <a:xfrm flipH="1">
              <a:off x="8091613"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805" name="Google Shape;1805;p48"/>
            <p:cNvGrpSpPr/>
            <p:nvPr/>
          </p:nvGrpSpPr>
          <p:grpSpPr>
            <a:xfrm flipH="1">
              <a:off x="8061558" y="1188340"/>
              <a:ext cx="94726" cy="124298"/>
              <a:chOff x="754200" y="3419250"/>
              <a:chExt cx="59900" cy="78600"/>
            </a:xfrm>
          </p:grpSpPr>
          <p:sp>
            <p:nvSpPr>
              <p:cNvPr id="1806" name="Google Shape;1806;p4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7" name="Google Shape;1807;p4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808" name="Google Shape;1808;p48"/>
            <p:cNvGrpSpPr/>
            <p:nvPr/>
          </p:nvGrpSpPr>
          <p:grpSpPr>
            <a:xfrm flipH="1">
              <a:off x="8039000" y="3021438"/>
              <a:ext cx="167400" cy="167400"/>
              <a:chOff x="3216925" y="225750"/>
              <a:chExt cx="167400" cy="167400"/>
            </a:xfrm>
          </p:grpSpPr>
          <p:cxnSp>
            <p:nvCxnSpPr>
              <p:cNvPr id="1809" name="Google Shape;1809;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10" name="Google Shape;1810;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11" name="Google Shape;1811;p48"/>
            <p:cNvSpPr/>
            <p:nvPr/>
          </p:nvSpPr>
          <p:spPr>
            <a:xfrm flipH="1">
              <a:off x="8091613"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2" name="Google Shape;1812;p48"/>
            <p:cNvSpPr/>
            <p:nvPr/>
          </p:nvSpPr>
          <p:spPr>
            <a:xfrm flipH="1">
              <a:off x="3161413" y="63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3" name="Google Shape;1813;p48"/>
            <p:cNvSpPr/>
            <p:nvPr/>
          </p:nvSpPr>
          <p:spPr>
            <a:xfrm flipH="1">
              <a:off x="2399413" y="556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4" name="Google Shape;1814;p48"/>
            <p:cNvSpPr/>
            <p:nvPr/>
          </p:nvSpPr>
          <p:spPr>
            <a:xfrm flipH="1">
              <a:off x="6514213" y="708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5" name="Google Shape;1815;p48"/>
            <p:cNvSpPr/>
            <p:nvPr/>
          </p:nvSpPr>
          <p:spPr>
            <a:xfrm flipH="1">
              <a:off x="5752213" y="63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6" name="Google Shape;1816;p48"/>
            <p:cNvSpPr/>
            <p:nvPr/>
          </p:nvSpPr>
          <p:spPr>
            <a:xfrm flipH="1">
              <a:off x="6514213" y="4518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7" name="Google Shape;1817;p48"/>
            <p:cNvSpPr/>
            <p:nvPr/>
          </p:nvSpPr>
          <p:spPr>
            <a:xfrm flipH="1">
              <a:off x="5447413" y="459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8" name="Google Shape;1818;p48"/>
            <p:cNvSpPr/>
            <p:nvPr/>
          </p:nvSpPr>
          <p:spPr>
            <a:xfrm flipH="1">
              <a:off x="3618613"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9" name="Google Shape;1819;p48"/>
            <p:cNvSpPr/>
            <p:nvPr/>
          </p:nvSpPr>
          <p:spPr>
            <a:xfrm flipH="1">
              <a:off x="2551813" y="4518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1">
  <p:cSld name="CUSTOM_8_1">
    <p:bg>
      <p:bgPr>
        <a:solidFill>
          <a:schemeClr val="dk1"/>
        </a:solidFill>
        <a:effectLst/>
      </p:bgPr>
    </p:bg>
    <p:spTree>
      <p:nvGrpSpPr>
        <p:cNvPr id="1" name="Shape 1820"/>
        <p:cNvGrpSpPr/>
        <p:nvPr/>
      </p:nvGrpSpPr>
      <p:grpSpPr>
        <a:xfrm>
          <a:off x="0" y="0"/>
          <a:ext cx="0" cy="0"/>
          <a:chOff x="0" y="0"/>
          <a:chExt cx="0" cy="0"/>
        </a:xfrm>
      </p:grpSpPr>
      <p:sp>
        <p:nvSpPr>
          <p:cNvPr id="1821" name="Google Shape;1821;p49"/>
          <p:cNvSpPr/>
          <p:nvPr/>
        </p:nvSpPr>
        <p:spPr>
          <a:xfrm rot="3600076">
            <a:off x="-696681" y="-631116"/>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822" name="Google Shape;1822;p49"/>
          <p:cNvPicPr preferRelativeResize="0"/>
          <p:nvPr/>
        </p:nvPicPr>
        <p:blipFill>
          <a:blip r:embed="rId2">
            <a:alphaModFix/>
          </a:blip>
          <a:stretch>
            <a:fillRect/>
          </a:stretch>
        </p:blipFill>
        <p:spPr>
          <a:xfrm>
            <a:off x="661950" y="1498287"/>
            <a:ext cx="2143799" cy="2146949"/>
          </a:xfrm>
          <a:prstGeom prst="rect">
            <a:avLst/>
          </a:prstGeom>
          <a:noFill/>
          <a:ln>
            <a:noFill/>
          </a:ln>
        </p:spPr>
      </p:pic>
      <p:grpSp>
        <p:nvGrpSpPr>
          <p:cNvPr id="1823" name="Google Shape;1823;p49"/>
          <p:cNvGrpSpPr/>
          <p:nvPr/>
        </p:nvGrpSpPr>
        <p:grpSpPr>
          <a:xfrm>
            <a:off x="137000" y="99118"/>
            <a:ext cx="8757713" cy="4930707"/>
            <a:chOff x="137000" y="99118"/>
            <a:chExt cx="8757713" cy="4930707"/>
          </a:xfrm>
        </p:grpSpPr>
        <p:grpSp>
          <p:nvGrpSpPr>
            <p:cNvPr id="1824" name="Google Shape;1824;p49"/>
            <p:cNvGrpSpPr/>
            <p:nvPr/>
          </p:nvGrpSpPr>
          <p:grpSpPr>
            <a:xfrm rot="-6300016" flipH="1">
              <a:off x="7914334" y="131504"/>
              <a:ext cx="94725" cy="124297"/>
              <a:chOff x="754200" y="3419250"/>
              <a:chExt cx="59900" cy="78600"/>
            </a:xfrm>
          </p:grpSpPr>
          <p:sp>
            <p:nvSpPr>
              <p:cNvPr id="1825" name="Google Shape;1825;p4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6" name="Google Shape;1826;p4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827" name="Google Shape;1827;p49"/>
            <p:cNvGrpSpPr/>
            <p:nvPr/>
          </p:nvGrpSpPr>
          <p:grpSpPr>
            <a:xfrm flipH="1">
              <a:off x="8727313" y="109950"/>
              <a:ext cx="167400" cy="167400"/>
              <a:chOff x="3216925" y="225750"/>
              <a:chExt cx="167400" cy="167400"/>
            </a:xfrm>
          </p:grpSpPr>
          <p:cxnSp>
            <p:nvCxnSpPr>
              <p:cNvPr id="1828" name="Google Shape;1828;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29" name="Google Shape;1829;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30" name="Google Shape;1830;p49"/>
            <p:cNvGrpSpPr/>
            <p:nvPr/>
          </p:nvGrpSpPr>
          <p:grpSpPr>
            <a:xfrm flipH="1">
              <a:off x="4455513" y="99963"/>
              <a:ext cx="167400" cy="167400"/>
              <a:chOff x="3216925" y="225750"/>
              <a:chExt cx="167400" cy="167400"/>
            </a:xfrm>
          </p:grpSpPr>
          <p:cxnSp>
            <p:nvCxnSpPr>
              <p:cNvPr id="1831" name="Google Shape;1831;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32" name="Google Shape;1832;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33" name="Google Shape;1833;p49"/>
            <p:cNvSpPr/>
            <p:nvPr/>
          </p:nvSpPr>
          <p:spPr>
            <a:xfrm flipH="1">
              <a:off x="8800213"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834" name="Google Shape;1834;p49"/>
            <p:cNvGrpSpPr/>
            <p:nvPr/>
          </p:nvGrpSpPr>
          <p:grpSpPr>
            <a:xfrm flipH="1">
              <a:off x="8191458" y="4885065"/>
              <a:ext cx="94726" cy="124298"/>
              <a:chOff x="850570" y="3419250"/>
              <a:chExt cx="59900" cy="78600"/>
            </a:xfrm>
          </p:grpSpPr>
          <p:sp>
            <p:nvSpPr>
              <p:cNvPr id="1835" name="Google Shape;1835;p49"/>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6" name="Google Shape;1836;p49"/>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837" name="Google Shape;1837;p49"/>
            <p:cNvSpPr/>
            <p:nvPr/>
          </p:nvSpPr>
          <p:spPr>
            <a:xfrm flipH="1">
              <a:off x="62094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8" name="Google Shape;1838;p49"/>
            <p:cNvSpPr/>
            <p:nvPr/>
          </p:nvSpPr>
          <p:spPr>
            <a:xfrm flipH="1">
              <a:off x="4990213"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9" name="Google Shape;1839;p49"/>
            <p:cNvSpPr/>
            <p:nvPr/>
          </p:nvSpPr>
          <p:spPr>
            <a:xfrm flipH="1">
              <a:off x="3847213"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0" name="Google Shape;1840;p49"/>
            <p:cNvSpPr/>
            <p:nvPr/>
          </p:nvSpPr>
          <p:spPr>
            <a:xfrm flipH="1">
              <a:off x="3085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841" name="Google Shape;1841;p49"/>
            <p:cNvGrpSpPr/>
            <p:nvPr/>
          </p:nvGrpSpPr>
          <p:grpSpPr>
            <a:xfrm rot="3599965" flipH="1">
              <a:off x="1640746" y="131504"/>
              <a:ext cx="94724" cy="124296"/>
              <a:chOff x="754200" y="3419250"/>
              <a:chExt cx="59900" cy="78600"/>
            </a:xfrm>
          </p:grpSpPr>
          <p:sp>
            <p:nvSpPr>
              <p:cNvPr id="1842" name="Google Shape;1842;p4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3" name="Google Shape;1843;p4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844" name="Google Shape;1844;p49"/>
            <p:cNvGrpSpPr/>
            <p:nvPr/>
          </p:nvGrpSpPr>
          <p:grpSpPr>
            <a:xfrm flipH="1">
              <a:off x="137000" y="99975"/>
              <a:ext cx="167400" cy="167400"/>
              <a:chOff x="3216925" y="225750"/>
              <a:chExt cx="167400" cy="167400"/>
            </a:xfrm>
          </p:grpSpPr>
          <p:cxnSp>
            <p:nvCxnSpPr>
              <p:cNvPr id="1845" name="Google Shape;1845;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46" name="Google Shape;1846;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47" name="Google Shape;1847;p49"/>
            <p:cNvSpPr/>
            <p:nvPr/>
          </p:nvSpPr>
          <p:spPr>
            <a:xfrm flipH="1">
              <a:off x="1180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848" name="Google Shape;1848;p49"/>
            <p:cNvGrpSpPr/>
            <p:nvPr/>
          </p:nvGrpSpPr>
          <p:grpSpPr>
            <a:xfrm flipH="1">
              <a:off x="1759758" y="4845940"/>
              <a:ext cx="94726" cy="124298"/>
              <a:chOff x="1043311" y="3419250"/>
              <a:chExt cx="59900" cy="78600"/>
            </a:xfrm>
          </p:grpSpPr>
          <p:sp>
            <p:nvSpPr>
              <p:cNvPr id="1849" name="Google Shape;1849;p49"/>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0" name="Google Shape;1850;p49"/>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851" name="Google Shape;1851;p49"/>
            <p:cNvSpPr/>
            <p:nvPr/>
          </p:nvSpPr>
          <p:spPr>
            <a:xfrm flipH="1">
              <a:off x="31614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2" name="Google Shape;1852;p49"/>
            <p:cNvSpPr/>
            <p:nvPr/>
          </p:nvSpPr>
          <p:spPr>
            <a:xfrm flipH="1">
              <a:off x="4914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3" name="Google Shape;1853;p49"/>
            <p:cNvSpPr/>
            <p:nvPr/>
          </p:nvSpPr>
          <p:spPr>
            <a:xfrm flipH="1">
              <a:off x="6057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854" name="Google Shape;1854;p49"/>
            <p:cNvGrpSpPr/>
            <p:nvPr/>
          </p:nvGrpSpPr>
          <p:grpSpPr>
            <a:xfrm flipH="1">
              <a:off x="8727313" y="4862425"/>
              <a:ext cx="167400" cy="167400"/>
              <a:chOff x="3216925" y="225750"/>
              <a:chExt cx="167400" cy="167400"/>
            </a:xfrm>
          </p:grpSpPr>
          <p:cxnSp>
            <p:nvCxnSpPr>
              <p:cNvPr id="1855" name="Google Shape;1855;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56" name="Google Shape;1856;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57" name="Google Shape;1857;p49"/>
            <p:cNvGrpSpPr/>
            <p:nvPr/>
          </p:nvGrpSpPr>
          <p:grpSpPr>
            <a:xfrm flipH="1">
              <a:off x="4455513" y="4852438"/>
              <a:ext cx="167400" cy="167400"/>
              <a:chOff x="3216925" y="225750"/>
              <a:chExt cx="167400" cy="167400"/>
            </a:xfrm>
          </p:grpSpPr>
          <p:cxnSp>
            <p:nvCxnSpPr>
              <p:cNvPr id="1858" name="Google Shape;1858;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59" name="Google Shape;1859;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60" name="Google Shape;1860;p49"/>
            <p:cNvGrpSpPr/>
            <p:nvPr/>
          </p:nvGrpSpPr>
          <p:grpSpPr>
            <a:xfrm flipH="1">
              <a:off x="137000" y="4852450"/>
              <a:ext cx="167400" cy="167400"/>
              <a:chOff x="3216925" y="225750"/>
              <a:chExt cx="167400" cy="167400"/>
            </a:xfrm>
          </p:grpSpPr>
          <p:cxnSp>
            <p:nvCxnSpPr>
              <p:cNvPr id="1861" name="Google Shape;1861;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62" name="Google Shape;1862;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863" name="Google Shape;1863;p49"/>
          <p:cNvSpPr/>
          <p:nvPr/>
        </p:nvSpPr>
        <p:spPr>
          <a:xfrm rot="3600076">
            <a:off x="6751344" y="2188884"/>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864" name="Google Shape;1864;p49"/>
          <p:cNvPicPr preferRelativeResize="0"/>
          <p:nvPr/>
        </p:nvPicPr>
        <p:blipFill>
          <a:blip r:embed="rId2">
            <a:alphaModFix/>
          </a:blip>
          <a:stretch>
            <a:fillRect/>
          </a:stretch>
        </p:blipFill>
        <p:spPr>
          <a:xfrm>
            <a:off x="6225975" y="1498287"/>
            <a:ext cx="2143799" cy="2146949"/>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2">
  <p:cSld name="CUSTOM_8_1_1">
    <p:bg>
      <p:bgPr>
        <a:solidFill>
          <a:schemeClr val="dk1"/>
        </a:solidFill>
        <a:effectLst/>
      </p:bgPr>
    </p:bg>
    <p:spTree>
      <p:nvGrpSpPr>
        <p:cNvPr id="1" name="Shape 1865"/>
        <p:cNvGrpSpPr/>
        <p:nvPr/>
      </p:nvGrpSpPr>
      <p:grpSpPr>
        <a:xfrm>
          <a:off x="0" y="0"/>
          <a:ext cx="0" cy="0"/>
          <a:chOff x="0" y="0"/>
          <a:chExt cx="0" cy="0"/>
        </a:xfrm>
      </p:grpSpPr>
      <p:pic>
        <p:nvPicPr>
          <p:cNvPr id="1866" name="Google Shape;1866;p50"/>
          <p:cNvPicPr preferRelativeResize="0"/>
          <p:nvPr/>
        </p:nvPicPr>
        <p:blipFill>
          <a:blip r:embed="rId2">
            <a:alphaModFix/>
          </a:blip>
          <a:stretch>
            <a:fillRect/>
          </a:stretch>
        </p:blipFill>
        <p:spPr>
          <a:xfrm>
            <a:off x="661950" y="1498287"/>
            <a:ext cx="2143799" cy="2146949"/>
          </a:xfrm>
          <a:prstGeom prst="rect">
            <a:avLst/>
          </a:prstGeom>
          <a:noFill/>
          <a:ln>
            <a:noFill/>
          </a:ln>
        </p:spPr>
      </p:pic>
      <p:pic>
        <p:nvPicPr>
          <p:cNvPr id="1867" name="Google Shape;1867;p50"/>
          <p:cNvPicPr preferRelativeResize="0"/>
          <p:nvPr/>
        </p:nvPicPr>
        <p:blipFill>
          <a:blip r:embed="rId2">
            <a:alphaModFix/>
          </a:blip>
          <a:stretch>
            <a:fillRect/>
          </a:stretch>
        </p:blipFill>
        <p:spPr>
          <a:xfrm>
            <a:off x="6225975" y="1498287"/>
            <a:ext cx="2143799" cy="2146949"/>
          </a:xfrm>
          <a:prstGeom prst="rect">
            <a:avLst/>
          </a:prstGeom>
          <a:noFill/>
          <a:ln>
            <a:noFill/>
          </a:ln>
        </p:spPr>
      </p:pic>
      <p:sp>
        <p:nvSpPr>
          <p:cNvPr id="1868" name="Google Shape;1868;p50"/>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869" name="Google Shape;1869;p50"/>
          <p:cNvGrpSpPr/>
          <p:nvPr/>
        </p:nvGrpSpPr>
        <p:grpSpPr>
          <a:xfrm flipH="1">
            <a:off x="137000" y="99118"/>
            <a:ext cx="8837213" cy="4930707"/>
            <a:chOff x="137000" y="99118"/>
            <a:chExt cx="8837213" cy="4930707"/>
          </a:xfrm>
        </p:grpSpPr>
        <p:grpSp>
          <p:nvGrpSpPr>
            <p:cNvPr id="1870" name="Google Shape;1870;p50"/>
            <p:cNvGrpSpPr/>
            <p:nvPr/>
          </p:nvGrpSpPr>
          <p:grpSpPr>
            <a:xfrm rot="6300016">
              <a:off x="1102154" y="131504"/>
              <a:ext cx="94725" cy="124297"/>
              <a:chOff x="754200" y="3419250"/>
              <a:chExt cx="59900" cy="78600"/>
            </a:xfrm>
          </p:grpSpPr>
          <p:sp>
            <p:nvSpPr>
              <p:cNvPr id="1871" name="Google Shape;1871;p5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2" name="Google Shape;1872;p5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873" name="Google Shape;1873;p50"/>
            <p:cNvGrpSpPr/>
            <p:nvPr/>
          </p:nvGrpSpPr>
          <p:grpSpPr>
            <a:xfrm>
              <a:off x="216500" y="109950"/>
              <a:ext cx="167400" cy="167400"/>
              <a:chOff x="3216925" y="225750"/>
              <a:chExt cx="167400" cy="167400"/>
            </a:xfrm>
          </p:grpSpPr>
          <p:cxnSp>
            <p:nvCxnSpPr>
              <p:cNvPr id="1874" name="Google Shape;1874;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75" name="Google Shape;1875;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76" name="Google Shape;1876;p50"/>
            <p:cNvGrpSpPr/>
            <p:nvPr/>
          </p:nvGrpSpPr>
          <p:grpSpPr>
            <a:xfrm>
              <a:off x="4488300" y="99963"/>
              <a:ext cx="167400" cy="167400"/>
              <a:chOff x="3216925" y="225750"/>
              <a:chExt cx="167400" cy="167400"/>
            </a:xfrm>
          </p:grpSpPr>
          <p:cxnSp>
            <p:nvCxnSpPr>
              <p:cNvPr id="1877" name="Google Shape;1877;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78" name="Google Shape;1878;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79" name="Google Shape;1879;p50"/>
            <p:cNvGrpSpPr/>
            <p:nvPr/>
          </p:nvGrpSpPr>
          <p:grpSpPr>
            <a:xfrm>
              <a:off x="138975" y="2475913"/>
              <a:ext cx="167400" cy="167400"/>
              <a:chOff x="3216925" y="225750"/>
              <a:chExt cx="167400" cy="167400"/>
            </a:xfrm>
          </p:grpSpPr>
          <p:cxnSp>
            <p:nvCxnSpPr>
              <p:cNvPr id="1880" name="Google Shape;1880;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81" name="Google Shape;1881;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82" name="Google Shape;1882;p50"/>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3" name="Google Shape;1883;p50"/>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4" name="Google Shape;1884;p50"/>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5" name="Google Shape;1885;p50"/>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886" name="Google Shape;1886;p50"/>
            <p:cNvGrpSpPr/>
            <p:nvPr/>
          </p:nvGrpSpPr>
          <p:grpSpPr>
            <a:xfrm>
              <a:off x="825029" y="4885065"/>
              <a:ext cx="94726" cy="124298"/>
              <a:chOff x="850570" y="3419250"/>
              <a:chExt cx="59900" cy="78600"/>
            </a:xfrm>
          </p:grpSpPr>
          <p:sp>
            <p:nvSpPr>
              <p:cNvPr id="1887" name="Google Shape;1887;p50"/>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8" name="Google Shape;1888;p50"/>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889" name="Google Shape;1889;p50"/>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0" name="Google Shape;1890;p50"/>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1" name="Google Shape;1891;p50"/>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2" name="Google Shape;1892;p50"/>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893" name="Google Shape;1893;p50"/>
            <p:cNvGrpSpPr/>
            <p:nvPr/>
          </p:nvGrpSpPr>
          <p:grpSpPr>
            <a:xfrm rot="-3599965">
              <a:off x="7375742" y="131504"/>
              <a:ext cx="94724" cy="124296"/>
              <a:chOff x="754200" y="3419250"/>
              <a:chExt cx="59900" cy="78600"/>
            </a:xfrm>
          </p:grpSpPr>
          <p:sp>
            <p:nvSpPr>
              <p:cNvPr id="1894" name="Google Shape;1894;p5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5" name="Google Shape;1895;p5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896" name="Google Shape;1896;p50"/>
            <p:cNvGrpSpPr/>
            <p:nvPr/>
          </p:nvGrpSpPr>
          <p:grpSpPr>
            <a:xfrm>
              <a:off x="8806813" y="99975"/>
              <a:ext cx="167400" cy="167400"/>
              <a:chOff x="3216925" y="225750"/>
              <a:chExt cx="167400" cy="167400"/>
            </a:xfrm>
          </p:grpSpPr>
          <p:cxnSp>
            <p:nvCxnSpPr>
              <p:cNvPr id="1897" name="Google Shape;1897;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98" name="Google Shape;1898;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99" name="Google Shape;1899;p50"/>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0" name="Google Shape;1900;p50"/>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901" name="Google Shape;1901;p50"/>
            <p:cNvGrpSpPr/>
            <p:nvPr/>
          </p:nvGrpSpPr>
          <p:grpSpPr>
            <a:xfrm>
              <a:off x="8856929" y="1188340"/>
              <a:ext cx="94726" cy="124298"/>
              <a:chOff x="754200" y="3419250"/>
              <a:chExt cx="59900" cy="78600"/>
            </a:xfrm>
          </p:grpSpPr>
          <p:sp>
            <p:nvSpPr>
              <p:cNvPr id="1902" name="Google Shape;1902;p5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3" name="Google Shape;1903;p5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904" name="Google Shape;1904;p50"/>
            <p:cNvGrpSpPr/>
            <p:nvPr/>
          </p:nvGrpSpPr>
          <p:grpSpPr>
            <a:xfrm>
              <a:off x="8806813" y="2488038"/>
              <a:ext cx="167400" cy="167400"/>
              <a:chOff x="3216925" y="225750"/>
              <a:chExt cx="167400" cy="167400"/>
            </a:xfrm>
          </p:grpSpPr>
          <p:cxnSp>
            <p:nvCxnSpPr>
              <p:cNvPr id="1905" name="Google Shape;1905;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06" name="Google Shape;1906;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907" name="Google Shape;1907;p50"/>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8" name="Google Shape;1908;p50"/>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909" name="Google Shape;1909;p50"/>
            <p:cNvGrpSpPr/>
            <p:nvPr/>
          </p:nvGrpSpPr>
          <p:grpSpPr>
            <a:xfrm>
              <a:off x="7256729" y="4845940"/>
              <a:ext cx="94726" cy="124298"/>
              <a:chOff x="1043311" y="3419250"/>
              <a:chExt cx="59900" cy="78600"/>
            </a:xfrm>
          </p:grpSpPr>
          <p:sp>
            <p:nvSpPr>
              <p:cNvPr id="1910" name="Google Shape;1910;p50"/>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1" name="Google Shape;1911;p50"/>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912" name="Google Shape;1912;p50"/>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3" name="Google Shape;1913;p50"/>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4" name="Google Shape;1914;p50"/>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5" name="Google Shape;1915;p50"/>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916" name="Google Shape;1916;p50"/>
            <p:cNvGrpSpPr/>
            <p:nvPr/>
          </p:nvGrpSpPr>
          <p:grpSpPr>
            <a:xfrm>
              <a:off x="216500" y="4862425"/>
              <a:ext cx="167400" cy="167400"/>
              <a:chOff x="3216925" y="225750"/>
              <a:chExt cx="167400" cy="167400"/>
            </a:xfrm>
          </p:grpSpPr>
          <p:cxnSp>
            <p:nvCxnSpPr>
              <p:cNvPr id="1917" name="Google Shape;1917;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18" name="Google Shape;1918;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19" name="Google Shape;1919;p50"/>
            <p:cNvGrpSpPr/>
            <p:nvPr/>
          </p:nvGrpSpPr>
          <p:grpSpPr>
            <a:xfrm>
              <a:off x="4488300" y="4852438"/>
              <a:ext cx="167400" cy="167400"/>
              <a:chOff x="3216925" y="225750"/>
              <a:chExt cx="167400" cy="167400"/>
            </a:xfrm>
          </p:grpSpPr>
          <p:cxnSp>
            <p:nvCxnSpPr>
              <p:cNvPr id="1920" name="Google Shape;1920;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21" name="Google Shape;1921;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22" name="Google Shape;1922;p50"/>
            <p:cNvGrpSpPr/>
            <p:nvPr/>
          </p:nvGrpSpPr>
          <p:grpSpPr>
            <a:xfrm>
              <a:off x="8806813" y="4852450"/>
              <a:ext cx="167400" cy="167400"/>
              <a:chOff x="3216925" y="225750"/>
              <a:chExt cx="167400" cy="167400"/>
            </a:xfrm>
          </p:grpSpPr>
          <p:cxnSp>
            <p:nvCxnSpPr>
              <p:cNvPr id="1923" name="Google Shape;1923;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24" name="Google Shape;1924;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925" name="Google Shape;1925;p50"/>
          <p:cNvSpPr/>
          <p:nvPr/>
        </p:nvSpPr>
        <p:spPr>
          <a:xfrm rot="3600076">
            <a:off x="6751344" y="-391116"/>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926" name="Google Shape;1926;p50"/>
          <p:cNvSpPr/>
          <p:nvPr/>
        </p:nvSpPr>
        <p:spPr>
          <a:xfrm rot="3600076">
            <a:off x="-1320681" y="1948884"/>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927" name="Google Shape;1927;p50"/>
          <p:cNvPicPr preferRelativeResize="0"/>
          <p:nvPr/>
        </p:nvPicPr>
        <p:blipFill>
          <a:blip r:embed="rId2">
            <a:alphaModFix/>
          </a:blip>
          <a:stretch>
            <a:fillRect/>
          </a:stretch>
        </p:blipFill>
        <p:spPr>
          <a:xfrm>
            <a:off x="591725" y="2459687"/>
            <a:ext cx="2143799" cy="2146949"/>
          </a:xfrm>
          <a:prstGeom prst="rect">
            <a:avLst/>
          </a:prstGeom>
          <a:noFill/>
          <a:ln>
            <a:noFill/>
          </a:ln>
        </p:spPr>
      </p:pic>
      <p:pic>
        <p:nvPicPr>
          <p:cNvPr id="1928" name="Google Shape;1928;p50"/>
          <p:cNvPicPr preferRelativeResize="0"/>
          <p:nvPr/>
        </p:nvPicPr>
        <p:blipFill>
          <a:blip r:embed="rId2">
            <a:alphaModFix/>
          </a:blip>
          <a:stretch>
            <a:fillRect/>
          </a:stretch>
        </p:blipFill>
        <p:spPr>
          <a:xfrm>
            <a:off x="6432425" y="508337"/>
            <a:ext cx="2143799" cy="214694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720000" y="540000"/>
            <a:ext cx="7704000" cy="47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1pPr>
            <a:lvl2pPr lvl="1"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2pPr>
            <a:lvl3pPr lvl="2"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3pPr>
            <a:lvl4pPr lvl="3"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4pPr>
            <a:lvl5pPr lvl="4"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5pPr>
            <a:lvl6pPr lvl="5"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6pPr>
            <a:lvl7pPr lvl="6"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7pPr>
            <a:lvl8pPr lvl="7"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8pPr>
            <a:lvl9pPr lvl="8"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9pPr>
          </a:lstStyle>
          <a:p>
            <a:endParaRPr/>
          </a:p>
        </p:txBody>
      </p:sp>
      <p:sp>
        <p:nvSpPr>
          <p:cNvPr id="52" name="Google Shape;52;p13"/>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1pPr>
            <a:lvl2pPr marL="914400" lvl="1"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32"/>
        <p:cNvGrpSpPr/>
        <p:nvPr/>
      </p:nvGrpSpPr>
      <p:grpSpPr>
        <a:xfrm>
          <a:off x="0" y="0"/>
          <a:ext cx="0" cy="0"/>
          <a:chOff x="0" y="0"/>
          <a:chExt cx="0" cy="0"/>
        </a:xfrm>
      </p:grpSpPr>
      <p:pic>
        <p:nvPicPr>
          <p:cNvPr id="1933" name="Google Shape;1933;p51"/>
          <p:cNvPicPr preferRelativeResize="0"/>
          <p:nvPr/>
        </p:nvPicPr>
        <p:blipFill>
          <a:blip r:embed="rId3">
            <a:alphaModFix/>
          </a:blip>
          <a:stretch>
            <a:fillRect/>
          </a:stretch>
        </p:blipFill>
        <p:spPr>
          <a:xfrm>
            <a:off x="578650" y="821200"/>
            <a:ext cx="2143799" cy="2146949"/>
          </a:xfrm>
          <a:prstGeom prst="rect">
            <a:avLst/>
          </a:prstGeom>
          <a:noFill/>
          <a:ln>
            <a:noFill/>
          </a:ln>
        </p:spPr>
      </p:pic>
      <p:grpSp>
        <p:nvGrpSpPr>
          <p:cNvPr id="1934" name="Google Shape;1934;p51"/>
          <p:cNvGrpSpPr/>
          <p:nvPr/>
        </p:nvGrpSpPr>
        <p:grpSpPr>
          <a:xfrm>
            <a:off x="720003" y="1349752"/>
            <a:ext cx="2639320" cy="2415425"/>
            <a:chOff x="292525" y="1138400"/>
            <a:chExt cx="1632838" cy="1494324"/>
          </a:xfrm>
        </p:grpSpPr>
        <p:sp>
          <p:nvSpPr>
            <p:cNvPr id="1935" name="Google Shape;1935;p51"/>
            <p:cNvSpPr/>
            <p:nvPr/>
          </p:nvSpPr>
          <p:spPr>
            <a:xfrm>
              <a:off x="292525" y="1349367"/>
              <a:ext cx="702918" cy="1283342"/>
            </a:xfrm>
            <a:custGeom>
              <a:avLst/>
              <a:gdLst/>
              <a:ahLst/>
              <a:cxnLst/>
              <a:rect l="l" t="t" r="r" b="b"/>
              <a:pathLst>
                <a:path w="14214" h="25951" extrusionOk="0">
                  <a:moveTo>
                    <a:pt x="11109" y="0"/>
                  </a:moveTo>
                  <a:cubicBezTo>
                    <a:pt x="10753" y="0"/>
                    <a:pt x="10387" y="62"/>
                    <a:pt x="10026" y="194"/>
                  </a:cubicBezTo>
                  <a:cubicBezTo>
                    <a:pt x="6238" y="2160"/>
                    <a:pt x="3399" y="5522"/>
                    <a:pt x="2139" y="9537"/>
                  </a:cubicBezTo>
                  <a:lnTo>
                    <a:pt x="1285" y="12246"/>
                  </a:lnTo>
                  <a:cubicBezTo>
                    <a:pt x="411" y="15028"/>
                    <a:pt x="0" y="17933"/>
                    <a:pt x="74" y="20847"/>
                  </a:cubicBezTo>
                  <a:lnTo>
                    <a:pt x="102" y="22019"/>
                  </a:lnTo>
                  <a:cubicBezTo>
                    <a:pt x="162" y="24217"/>
                    <a:pt x="1995" y="25950"/>
                    <a:pt x="4207" y="25950"/>
                  </a:cubicBezTo>
                  <a:cubicBezTo>
                    <a:pt x="4297" y="25950"/>
                    <a:pt x="4387" y="25947"/>
                    <a:pt x="4479" y="25941"/>
                  </a:cubicBezTo>
                  <a:lnTo>
                    <a:pt x="10132" y="25582"/>
                  </a:lnTo>
                  <a:cubicBezTo>
                    <a:pt x="12435" y="25432"/>
                    <a:pt x="14214" y="23550"/>
                    <a:pt x="14190" y="21291"/>
                  </a:cubicBezTo>
                  <a:lnTo>
                    <a:pt x="14190" y="3033"/>
                  </a:lnTo>
                  <a:cubicBezTo>
                    <a:pt x="14190" y="1296"/>
                    <a:pt x="12743" y="0"/>
                    <a:pt x="111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6" name="Google Shape;1936;p51"/>
            <p:cNvSpPr/>
            <p:nvPr/>
          </p:nvSpPr>
          <p:spPr>
            <a:xfrm>
              <a:off x="794081" y="2614230"/>
              <a:ext cx="1632" cy="247"/>
            </a:xfrm>
            <a:custGeom>
              <a:avLst/>
              <a:gdLst/>
              <a:ahLst/>
              <a:cxnLst/>
              <a:rect l="l" t="t" r="r" b="b"/>
              <a:pathLst>
                <a:path w="33" h="5" extrusionOk="0">
                  <a:moveTo>
                    <a:pt x="5" y="0"/>
                  </a:moveTo>
                  <a:lnTo>
                    <a:pt x="0" y="5"/>
                  </a:lnTo>
                  <a:lnTo>
                    <a:pt x="5" y="0"/>
                  </a:lnTo>
                  <a:close/>
                  <a:moveTo>
                    <a:pt x="9" y="0"/>
                  </a:moveTo>
                  <a:lnTo>
                    <a:pt x="9" y="0"/>
                  </a:lnTo>
                  <a:lnTo>
                    <a:pt x="9" y="0"/>
                  </a:lnTo>
                  <a:close/>
                  <a:moveTo>
                    <a:pt x="24" y="0"/>
                  </a:moveTo>
                  <a:lnTo>
                    <a:pt x="18" y="0"/>
                  </a:lnTo>
                  <a:lnTo>
                    <a:pt x="24" y="0"/>
                  </a:lnTo>
                  <a:close/>
                  <a:moveTo>
                    <a:pt x="33" y="0"/>
                  </a:moveTo>
                  <a:lnTo>
                    <a:pt x="33" y="0"/>
                  </a:lnTo>
                  <a:close/>
                </a:path>
              </a:pathLst>
            </a:custGeom>
            <a:solidFill>
              <a:srgbClr val="F87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7" name="Google Shape;1937;p51"/>
            <p:cNvSpPr/>
            <p:nvPr/>
          </p:nvSpPr>
          <p:spPr>
            <a:xfrm>
              <a:off x="421153" y="2538912"/>
              <a:ext cx="482211" cy="93811"/>
            </a:xfrm>
            <a:custGeom>
              <a:avLst/>
              <a:gdLst/>
              <a:ahLst/>
              <a:cxnLst/>
              <a:rect l="l" t="t" r="r" b="b"/>
              <a:pathLst>
                <a:path w="9751" h="1897" extrusionOk="0">
                  <a:moveTo>
                    <a:pt x="5725" y="0"/>
                  </a:moveTo>
                  <a:cubicBezTo>
                    <a:pt x="4179" y="0"/>
                    <a:pt x="2376" y="327"/>
                    <a:pt x="453" y="1313"/>
                  </a:cubicBezTo>
                  <a:lnTo>
                    <a:pt x="0" y="1574"/>
                  </a:lnTo>
                  <a:cubicBezTo>
                    <a:pt x="495" y="1780"/>
                    <a:pt x="1037" y="1896"/>
                    <a:pt x="1606" y="1896"/>
                  </a:cubicBezTo>
                  <a:cubicBezTo>
                    <a:pt x="1695" y="1896"/>
                    <a:pt x="1788" y="1892"/>
                    <a:pt x="1878" y="1887"/>
                  </a:cubicBezTo>
                  <a:lnTo>
                    <a:pt x="7531" y="1528"/>
                  </a:lnTo>
                  <a:lnTo>
                    <a:pt x="7541" y="1528"/>
                  </a:lnTo>
                  <a:lnTo>
                    <a:pt x="7546" y="1523"/>
                  </a:lnTo>
                  <a:lnTo>
                    <a:pt x="7574" y="1523"/>
                  </a:lnTo>
                  <a:cubicBezTo>
                    <a:pt x="8382" y="1467"/>
                    <a:pt x="9124" y="1192"/>
                    <a:pt x="9750" y="757"/>
                  </a:cubicBezTo>
                  <a:cubicBezTo>
                    <a:pt x="8872" y="416"/>
                    <a:pt x="7462" y="0"/>
                    <a:pt x="57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8" name="Google Shape;1938;p51"/>
            <p:cNvSpPr/>
            <p:nvPr/>
          </p:nvSpPr>
          <p:spPr>
            <a:xfrm>
              <a:off x="390690" y="1349713"/>
              <a:ext cx="603617" cy="760678"/>
            </a:xfrm>
            <a:custGeom>
              <a:avLst/>
              <a:gdLst/>
              <a:ahLst/>
              <a:cxnLst/>
              <a:rect l="l" t="t" r="r" b="b"/>
              <a:pathLst>
                <a:path w="12206" h="15382" extrusionOk="0">
                  <a:moveTo>
                    <a:pt x="9324" y="0"/>
                  </a:moveTo>
                  <a:cubicBezTo>
                    <a:pt x="9077" y="19"/>
                    <a:pt x="8820" y="70"/>
                    <a:pt x="8568" y="164"/>
                  </a:cubicBezTo>
                  <a:cubicBezTo>
                    <a:pt x="5738" y="1649"/>
                    <a:pt x="3516" y="4026"/>
                    <a:pt x="2246" y="6901"/>
                  </a:cubicBezTo>
                  <a:lnTo>
                    <a:pt x="2255" y="6911"/>
                  </a:lnTo>
                  <a:cubicBezTo>
                    <a:pt x="2432" y="7041"/>
                    <a:pt x="2615" y="7172"/>
                    <a:pt x="2796" y="7293"/>
                  </a:cubicBezTo>
                  <a:cubicBezTo>
                    <a:pt x="4108" y="5146"/>
                    <a:pt x="6089" y="3371"/>
                    <a:pt x="8522" y="2205"/>
                  </a:cubicBezTo>
                  <a:cubicBezTo>
                    <a:pt x="8839" y="2101"/>
                    <a:pt x="9156" y="2050"/>
                    <a:pt x="9464" y="2050"/>
                  </a:cubicBezTo>
                  <a:cubicBezTo>
                    <a:pt x="10884" y="2050"/>
                    <a:pt x="12140" y="3086"/>
                    <a:pt x="12140" y="4474"/>
                  </a:cubicBezTo>
                  <a:lnTo>
                    <a:pt x="12140" y="9539"/>
                  </a:lnTo>
                  <a:lnTo>
                    <a:pt x="12159" y="9539"/>
                  </a:lnTo>
                  <a:cubicBezTo>
                    <a:pt x="12177" y="9539"/>
                    <a:pt x="12192" y="9545"/>
                    <a:pt x="12205" y="9549"/>
                  </a:cubicBezTo>
                  <a:lnTo>
                    <a:pt x="12205" y="3026"/>
                  </a:lnTo>
                  <a:cubicBezTo>
                    <a:pt x="12205" y="1364"/>
                    <a:pt x="10875" y="103"/>
                    <a:pt x="9324" y="0"/>
                  </a:cubicBezTo>
                  <a:close/>
                  <a:moveTo>
                    <a:pt x="2073" y="7298"/>
                  </a:moveTo>
                  <a:cubicBezTo>
                    <a:pt x="1933" y="7653"/>
                    <a:pt x="1802" y="8013"/>
                    <a:pt x="1686" y="8382"/>
                  </a:cubicBezTo>
                  <a:lnTo>
                    <a:pt x="943" y="10763"/>
                  </a:lnTo>
                  <a:cubicBezTo>
                    <a:pt x="471" y="12267"/>
                    <a:pt x="158" y="13808"/>
                    <a:pt x="0" y="15367"/>
                  </a:cubicBezTo>
                  <a:lnTo>
                    <a:pt x="13" y="15367"/>
                  </a:lnTo>
                  <a:cubicBezTo>
                    <a:pt x="37" y="15372"/>
                    <a:pt x="61" y="15377"/>
                    <a:pt x="84" y="15381"/>
                  </a:cubicBezTo>
                  <a:cubicBezTo>
                    <a:pt x="257" y="14185"/>
                    <a:pt x="541" y="13004"/>
                    <a:pt x="938" y="11851"/>
                  </a:cubicBezTo>
                  <a:lnTo>
                    <a:pt x="1675" y="9679"/>
                  </a:lnTo>
                  <a:cubicBezTo>
                    <a:pt x="1914" y="8979"/>
                    <a:pt x="2222" y="8302"/>
                    <a:pt x="2587" y="7658"/>
                  </a:cubicBezTo>
                  <a:cubicBezTo>
                    <a:pt x="2409" y="7541"/>
                    <a:pt x="2241" y="7425"/>
                    <a:pt x="2073" y="729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9" name="Google Shape;1939;p51"/>
            <p:cNvSpPr/>
            <p:nvPr/>
          </p:nvSpPr>
          <p:spPr>
            <a:xfrm>
              <a:off x="994268" y="1841970"/>
              <a:ext cx="49" cy="216009"/>
            </a:xfrm>
            <a:custGeom>
              <a:avLst/>
              <a:gdLst/>
              <a:ahLst/>
              <a:cxnLst/>
              <a:rect l="l" t="t" r="r" b="b"/>
              <a:pathLst>
                <a:path w="1" h="4368" extrusionOk="0">
                  <a:moveTo>
                    <a:pt x="0" y="1"/>
                  </a:moveTo>
                  <a:lnTo>
                    <a:pt x="0" y="1"/>
                  </a:lnTo>
                  <a:lnTo>
                    <a:pt x="0" y="4367"/>
                  </a:lnTo>
                  <a:lnTo>
                    <a:pt x="0" y="4367"/>
                  </a:lnTo>
                  <a:close/>
                </a:path>
              </a:pathLst>
            </a:custGeom>
            <a:solidFill>
              <a:srgbClr val="FFC8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0" name="Google Shape;1940;p51"/>
            <p:cNvSpPr/>
            <p:nvPr/>
          </p:nvSpPr>
          <p:spPr>
            <a:xfrm>
              <a:off x="991053" y="1841970"/>
              <a:ext cx="3264" cy="216009"/>
            </a:xfrm>
            <a:custGeom>
              <a:avLst/>
              <a:gdLst/>
              <a:ahLst/>
              <a:cxnLst/>
              <a:rect l="l" t="t" r="r" b="b"/>
              <a:pathLst>
                <a:path w="66" h="4368" extrusionOk="0">
                  <a:moveTo>
                    <a:pt x="65" y="1"/>
                  </a:moveTo>
                  <a:cubicBezTo>
                    <a:pt x="56" y="5"/>
                    <a:pt x="42" y="5"/>
                    <a:pt x="28" y="5"/>
                  </a:cubicBezTo>
                  <a:cubicBezTo>
                    <a:pt x="24" y="5"/>
                    <a:pt x="14" y="5"/>
                    <a:pt x="0" y="11"/>
                  </a:cubicBezTo>
                  <a:lnTo>
                    <a:pt x="0" y="4348"/>
                  </a:lnTo>
                  <a:cubicBezTo>
                    <a:pt x="24" y="4354"/>
                    <a:pt x="47" y="4358"/>
                    <a:pt x="65" y="4367"/>
                  </a:cubicBezTo>
                  <a:lnTo>
                    <a:pt x="65" y="1"/>
                  </a:lnTo>
                  <a:close/>
                </a:path>
              </a:pathLst>
            </a:custGeom>
            <a:solidFill>
              <a:srgbClr val="FF9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1" name="Google Shape;1941;p51"/>
            <p:cNvSpPr/>
            <p:nvPr/>
          </p:nvSpPr>
          <p:spPr>
            <a:xfrm>
              <a:off x="994268" y="2077070"/>
              <a:ext cx="49" cy="202360"/>
            </a:xfrm>
            <a:custGeom>
              <a:avLst/>
              <a:gdLst/>
              <a:ahLst/>
              <a:cxnLst/>
              <a:rect l="l" t="t" r="r" b="b"/>
              <a:pathLst>
                <a:path w="1" h="4092" extrusionOk="0">
                  <a:moveTo>
                    <a:pt x="0" y="1"/>
                  </a:moveTo>
                  <a:lnTo>
                    <a:pt x="0" y="1"/>
                  </a:lnTo>
                  <a:lnTo>
                    <a:pt x="0" y="4091"/>
                  </a:lnTo>
                  <a:lnTo>
                    <a:pt x="0" y="4012"/>
                  </a:lnTo>
                  <a:close/>
                </a:path>
              </a:pathLst>
            </a:custGeom>
            <a:solidFill>
              <a:srgbClr val="FFC8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2" name="Google Shape;1942;p51"/>
            <p:cNvSpPr/>
            <p:nvPr/>
          </p:nvSpPr>
          <p:spPr>
            <a:xfrm>
              <a:off x="384409" y="2077070"/>
              <a:ext cx="609898" cy="401159"/>
            </a:xfrm>
            <a:custGeom>
              <a:avLst/>
              <a:gdLst/>
              <a:ahLst/>
              <a:cxnLst/>
              <a:rect l="l" t="t" r="r" b="b"/>
              <a:pathLst>
                <a:path w="12333" h="8112" extrusionOk="0">
                  <a:moveTo>
                    <a:pt x="89" y="1074"/>
                  </a:moveTo>
                  <a:cubicBezTo>
                    <a:pt x="24" y="1803"/>
                    <a:pt x="0" y="2536"/>
                    <a:pt x="5" y="3270"/>
                  </a:cubicBezTo>
                  <a:cubicBezTo>
                    <a:pt x="15" y="2541"/>
                    <a:pt x="65" y="1813"/>
                    <a:pt x="155" y="1089"/>
                  </a:cubicBezTo>
                  <a:cubicBezTo>
                    <a:pt x="132" y="1084"/>
                    <a:pt x="108" y="1079"/>
                    <a:pt x="89" y="1074"/>
                  </a:cubicBezTo>
                  <a:close/>
                  <a:moveTo>
                    <a:pt x="12332" y="1"/>
                  </a:moveTo>
                  <a:cubicBezTo>
                    <a:pt x="12314" y="14"/>
                    <a:pt x="12295" y="29"/>
                    <a:pt x="12267" y="48"/>
                  </a:cubicBezTo>
                  <a:lnTo>
                    <a:pt x="12267" y="4380"/>
                  </a:lnTo>
                  <a:cubicBezTo>
                    <a:pt x="12272" y="4576"/>
                    <a:pt x="12253" y="4773"/>
                    <a:pt x="12220" y="4960"/>
                  </a:cubicBezTo>
                  <a:cubicBezTo>
                    <a:pt x="12291" y="4684"/>
                    <a:pt x="12328" y="4390"/>
                    <a:pt x="12332" y="4091"/>
                  </a:cubicBezTo>
                  <a:lnTo>
                    <a:pt x="12332" y="1"/>
                  </a:lnTo>
                  <a:close/>
                  <a:moveTo>
                    <a:pt x="3946" y="8098"/>
                  </a:moveTo>
                  <a:lnTo>
                    <a:pt x="3834" y="8102"/>
                  </a:lnTo>
                  <a:cubicBezTo>
                    <a:pt x="3759" y="8107"/>
                    <a:pt x="3690" y="8111"/>
                    <a:pt x="3615" y="8111"/>
                  </a:cubicBezTo>
                  <a:lnTo>
                    <a:pt x="3619" y="8111"/>
                  </a:lnTo>
                  <a:cubicBezTo>
                    <a:pt x="3699" y="8111"/>
                    <a:pt x="3778" y="8107"/>
                    <a:pt x="3858" y="8102"/>
                  </a:cubicBezTo>
                  <a:lnTo>
                    <a:pt x="3946" y="8098"/>
                  </a:lnTo>
                  <a:close/>
                </a:path>
              </a:pathLst>
            </a:custGeom>
            <a:solidFill>
              <a:srgbClr val="FF9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3" name="Google Shape;1943;p51"/>
            <p:cNvSpPr/>
            <p:nvPr/>
          </p:nvSpPr>
          <p:spPr>
            <a:xfrm>
              <a:off x="381838" y="1451092"/>
              <a:ext cx="610392" cy="1027030"/>
            </a:xfrm>
            <a:custGeom>
              <a:avLst/>
              <a:gdLst/>
              <a:ahLst/>
              <a:cxnLst/>
              <a:rect l="l" t="t" r="r" b="b"/>
              <a:pathLst>
                <a:path w="12343" h="20768" extrusionOk="0">
                  <a:moveTo>
                    <a:pt x="9641" y="0"/>
                  </a:moveTo>
                  <a:cubicBezTo>
                    <a:pt x="9332" y="0"/>
                    <a:pt x="9014" y="49"/>
                    <a:pt x="8701" y="155"/>
                  </a:cubicBezTo>
                  <a:cubicBezTo>
                    <a:pt x="5413" y="1728"/>
                    <a:pt x="2953" y="4417"/>
                    <a:pt x="1854" y="7629"/>
                  </a:cubicBezTo>
                  <a:lnTo>
                    <a:pt x="1117" y="9801"/>
                  </a:lnTo>
                  <a:cubicBezTo>
                    <a:pt x="356" y="12028"/>
                    <a:pt x="1" y="14353"/>
                    <a:pt x="67" y="16684"/>
                  </a:cubicBezTo>
                  <a:lnTo>
                    <a:pt x="89" y="17622"/>
                  </a:lnTo>
                  <a:cubicBezTo>
                    <a:pt x="139" y="19380"/>
                    <a:pt x="1731" y="20767"/>
                    <a:pt x="3647" y="20767"/>
                  </a:cubicBezTo>
                  <a:cubicBezTo>
                    <a:pt x="3726" y="20767"/>
                    <a:pt x="3806" y="20765"/>
                    <a:pt x="3886" y="20760"/>
                  </a:cubicBezTo>
                  <a:lnTo>
                    <a:pt x="8798" y="20471"/>
                  </a:lnTo>
                  <a:cubicBezTo>
                    <a:pt x="10792" y="20354"/>
                    <a:pt x="12343" y="18846"/>
                    <a:pt x="12319" y="17038"/>
                  </a:cubicBezTo>
                  <a:lnTo>
                    <a:pt x="12319" y="2424"/>
                  </a:lnTo>
                  <a:cubicBezTo>
                    <a:pt x="12319" y="1035"/>
                    <a:pt x="11063" y="0"/>
                    <a:pt x="96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4" name="Google Shape;1944;p51"/>
            <p:cNvSpPr/>
            <p:nvPr/>
          </p:nvSpPr>
          <p:spPr>
            <a:xfrm>
              <a:off x="484157" y="1689159"/>
              <a:ext cx="17605" cy="21462"/>
            </a:xfrm>
            <a:custGeom>
              <a:avLst/>
              <a:gdLst/>
              <a:ahLst/>
              <a:cxnLst/>
              <a:rect l="l" t="t" r="r" b="b"/>
              <a:pathLst>
                <a:path w="356" h="434" extrusionOk="0">
                  <a:moveTo>
                    <a:pt x="239" y="0"/>
                  </a:moveTo>
                  <a:cubicBezTo>
                    <a:pt x="173" y="0"/>
                    <a:pt x="113" y="28"/>
                    <a:pt x="71" y="84"/>
                  </a:cubicBezTo>
                  <a:cubicBezTo>
                    <a:pt x="1" y="173"/>
                    <a:pt x="20" y="308"/>
                    <a:pt x="108" y="378"/>
                  </a:cubicBezTo>
                  <a:cubicBezTo>
                    <a:pt x="136" y="397"/>
                    <a:pt x="160" y="416"/>
                    <a:pt x="183" y="434"/>
                  </a:cubicBezTo>
                  <a:cubicBezTo>
                    <a:pt x="239" y="299"/>
                    <a:pt x="295" y="168"/>
                    <a:pt x="356" y="37"/>
                  </a:cubicBezTo>
                  <a:cubicBezTo>
                    <a:pt x="318" y="14"/>
                    <a:pt x="276" y="0"/>
                    <a:pt x="239" y="0"/>
                  </a:cubicBezTo>
                  <a:close/>
                </a:path>
              </a:pathLst>
            </a:custGeom>
            <a:solidFill>
              <a:srgbClr val="FF78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5" name="Google Shape;1945;p51"/>
            <p:cNvSpPr/>
            <p:nvPr/>
          </p:nvSpPr>
          <p:spPr>
            <a:xfrm>
              <a:off x="994268" y="1821941"/>
              <a:ext cx="8357" cy="20078"/>
            </a:xfrm>
            <a:custGeom>
              <a:avLst/>
              <a:gdLst/>
              <a:ahLst/>
              <a:cxnLst/>
              <a:rect l="l" t="t" r="r" b="b"/>
              <a:pathLst>
                <a:path w="169" h="406" extrusionOk="0">
                  <a:moveTo>
                    <a:pt x="0" y="0"/>
                  </a:moveTo>
                  <a:lnTo>
                    <a:pt x="0" y="406"/>
                  </a:lnTo>
                  <a:cubicBezTo>
                    <a:pt x="99" y="388"/>
                    <a:pt x="168" y="298"/>
                    <a:pt x="164" y="192"/>
                  </a:cubicBezTo>
                  <a:cubicBezTo>
                    <a:pt x="159" y="98"/>
                    <a:pt x="89" y="18"/>
                    <a:pt x="0"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6" name="Google Shape;1946;p51"/>
            <p:cNvSpPr/>
            <p:nvPr/>
          </p:nvSpPr>
          <p:spPr>
            <a:xfrm>
              <a:off x="493207" y="1690989"/>
              <a:ext cx="35804" cy="37436"/>
            </a:xfrm>
            <a:custGeom>
              <a:avLst/>
              <a:gdLst/>
              <a:ahLst/>
              <a:cxnLst/>
              <a:rect l="l" t="t" r="r" b="b"/>
              <a:pathLst>
                <a:path w="724" h="757" extrusionOk="0">
                  <a:moveTo>
                    <a:pt x="173" y="0"/>
                  </a:moveTo>
                  <a:cubicBezTo>
                    <a:pt x="112" y="131"/>
                    <a:pt x="56" y="262"/>
                    <a:pt x="0" y="397"/>
                  </a:cubicBezTo>
                  <a:cubicBezTo>
                    <a:pt x="168" y="524"/>
                    <a:pt x="336" y="640"/>
                    <a:pt x="514" y="757"/>
                  </a:cubicBezTo>
                  <a:cubicBezTo>
                    <a:pt x="583" y="636"/>
                    <a:pt x="654" y="515"/>
                    <a:pt x="723" y="392"/>
                  </a:cubicBezTo>
                  <a:cubicBezTo>
                    <a:pt x="542" y="271"/>
                    <a:pt x="359" y="140"/>
                    <a:pt x="182" y="10"/>
                  </a:cubicBezTo>
                  <a:lnTo>
                    <a:pt x="173" y="0"/>
                  </a:lnTo>
                  <a:close/>
                </a:path>
              </a:pathLst>
            </a:custGeom>
            <a:solidFill>
              <a:srgbClr val="FF8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7" name="Google Shape;1947;p51"/>
            <p:cNvSpPr/>
            <p:nvPr/>
          </p:nvSpPr>
          <p:spPr>
            <a:xfrm>
              <a:off x="994268" y="1821941"/>
              <a:ext cx="49" cy="20078"/>
            </a:xfrm>
            <a:custGeom>
              <a:avLst/>
              <a:gdLst/>
              <a:ahLst/>
              <a:cxnLst/>
              <a:rect l="l" t="t" r="r" b="b"/>
              <a:pathLst>
                <a:path w="1" h="406" extrusionOk="0">
                  <a:moveTo>
                    <a:pt x="0" y="0"/>
                  </a:moveTo>
                  <a:lnTo>
                    <a:pt x="0" y="406"/>
                  </a:lnTo>
                  <a:lnTo>
                    <a:pt x="0" y="406"/>
                  </a:lnTo>
                  <a:lnTo>
                    <a:pt x="0" y="0"/>
                  </a:lnTo>
                  <a:close/>
                </a:path>
              </a:pathLst>
            </a:custGeom>
            <a:solidFill>
              <a:srgbClr val="FFA4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8" name="Google Shape;1948;p51"/>
            <p:cNvSpPr/>
            <p:nvPr/>
          </p:nvSpPr>
          <p:spPr>
            <a:xfrm>
              <a:off x="991053" y="1821447"/>
              <a:ext cx="3264" cy="21116"/>
            </a:xfrm>
            <a:custGeom>
              <a:avLst/>
              <a:gdLst/>
              <a:ahLst/>
              <a:cxnLst/>
              <a:rect l="l" t="t" r="r" b="b"/>
              <a:pathLst>
                <a:path w="66" h="427" extrusionOk="0">
                  <a:moveTo>
                    <a:pt x="0" y="0"/>
                  </a:moveTo>
                  <a:lnTo>
                    <a:pt x="0" y="426"/>
                  </a:lnTo>
                  <a:cubicBezTo>
                    <a:pt x="14" y="420"/>
                    <a:pt x="24" y="420"/>
                    <a:pt x="28" y="420"/>
                  </a:cubicBezTo>
                  <a:cubicBezTo>
                    <a:pt x="42" y="420"/>
                    <a:pt x="56" y="420"/>
                    <a:pt x="65" y="416"/>
                  </a:cubicBezTo>
                  <a:lnTo>
                    <a:pt x="65" y="10"/>
                  </a:lnTo>
                  <a:cubicBezTo>
                    <a:pt x="52" y="6"/>
                    <a:pt x="37" y="0"/>
                    <a:pt x="19" y="0"/>
                  </a:cubicBezTo>
                  <a:close/>
                </a:path>
              </a:pathLst>
            </a:custGeom>
            <a:solidFill>
              <a:srgbClr val="FF8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9" name="Google Shape;1949;p51"/>
            <p:cNvSpPr/>
            <p:nvPr/>
          </p:nvSpPr>
          <p:spPr>
            <a:xfrm>
              <a:off x="518576" y="1710375"/>
              <a:ext cx="472519" cy="132384"/>
            </a:xfrm>
            <a:custGeom>
              <a:avLst/>
              <a:gdLst/>
              <a:ahLst/>
              <a:cxnLst/>
              <a:rect l="l" t="t" r="r" b="b"/>
              <a:pathLst>
                <a:path w="9555" h="2677" extrusionOk="0">
                  <a:moveTo>
                    <a:pt x="210" y="0"/>
                  </a:moveTo>
                  <a:cubicBezTo>
                    <a:pt x="141" y="123"/>
                    <a:pt x="70" y="244"/>
                    <a:pt x="1" y="365"/>
                  </a:cubicBezTo>
                  <a:cubicBezTo>
                    <a:pt x="3242" y="2489"/>
                    <a:pt x="7645" y="2677"/>
                    <a:pt x="9101" y="2677"/>
                  </a:cubicBezTo>
                  <a:cubicBezTo>
                    <a:pt x="9330" y="2677"/>
                    <a:pt x="9489" y="2672"/>
                    <a:pt x="9554" y="2672"/>
                  </a:cubicBezTo>
                  <a:lnTo>
                    <a:pt x="9554" y="2246"/>
                  </a:lnTo>
                  <a:cubicBezTo>
                    <a:pt x="9522" y="2252"/>
                    <a:pt x="9395" y="2256"/>
                    <a:pt x="9194" y="2256"/>
                  </a:cubicBezTo>
                  <a:cubicBezTo>
                    <a:pt x="7887" y="2256"/>
                    <a:pt x="3400" y="2093"/>
                    <a:pt x="2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0" name="Google Shape;1950;p51"/>
            <p:cNvSpPr/>
            <p:nvPr/>
          </p:nvSpPr>
          <p:spPr>
            <a:xfrm>
              <a:off x="994268" y="2057931"/>
              <a:ext cx="7171" cy="19188"/>
            </a:xfrm>
            <a:custGeom>
              <a:avLst/>
              <a:gdLst/>
              <a:ahLst/>
              <a:cxnLst/>
              <a:rect l="l" t="t" r="r" b="b"/>
              <a:pathLst>
                <a:path w="145" h="388" extrusionOk="0">
                  <a:moveTo>
                    <a:pt x="0" y="0"/>
                  </a:moveTo>
                  <a:lnTo>
                    <a:pt x="0" y="388"/>
                  </a:lnTo>
                  <a:cubicBezTo>
                    <a:pt x="24" y="369"/>
                    <a:pt x="38" y="355"/>
                    <a:pt x="47" y="351"/>
                  </a:cubicBezTo>
                  <a:cubicBezTo>
                    <a:pt x="136" y="276"/>
                    <a:pt x="145" y="145"/>
                    <a:pt x="71" y="56"/>
                  </a:cubicBezTo>
                  <a:cubicBezTo>
                    <a:pt x="52" y="33"/>
                    <a:pt x="28" y="15"/>
                    <a:pt x="0"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1" name="Google Shape;1951;p51"/>
            <p:cNvSpPr/>
            <p:nvPr/>
          </p:nvSpPr>
          <p:spPr>
            <a:xfrm>
              <a:off x="378425" y="2109412"/>
              <a:ext cx="12314" cy="20820"/>
            </a:xfrm>
            <a:custGeom>
              <a:avLst/>
              <a:gdLst/>
              <a:ahLst/>
              <a:cxnLst/>
              <a:rect l="l" t="t" r="r" b="b"/>
              <a:pathLst>
                <a:path w="249" h="421" extrusionOk="0">
                  <a:moveTo>
                    <a:pt x="225" y="0"/>
                  </a:moveTo>
                  <a:cubicBezTo>
                    <a:pt x="121" y="0"/>
                    <a:pt x="37" y="75"/>
                    <a:pt x="18" y="178"/>
                  </a:cubicBezTo>
                  <a:cubicBezTo>
                    <a:pt x="0" y="290"/>
                    <a:pt x="74" y="397"/>
                    <a:pt x="192" y="420"/>
                  </a:cubicBezTo>
                  <a:lnTo>
                    <a:pt x="210" y="420"/>
                  </a:lnTo>
                  <a:cubicBezTo>
                    <a:pt x="220" y="280"/>
                    <a:pt x="233" y="140"/>
                    <a:pt x="248" y="5"/>
                  </a:cubicBezTo>
                  <a:cubicBezTo>
                    <a:pt x="238" y="0"/>
                    <a:pt x="229" y="0"/>
                    <a:pt x="225" y="0"/>
                  </a:cubicBezTo>
                  <a:close/>
                </a:path>
              </a:pathLst>
            </a:custGeom>
            <a:solidFill>
              <a:srgbClr val="FF78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2" name="Google Shape;1952;p51"/>
            <p:cNvSpPr/>
            <p:nvPr/>
          </p:nvSpPr>
          <p:spPr>
            <a:xfrm>
              <a:off x="994268" y="2057931"/>
              <a:ext cx="49" cy="19188"/>
            </a:xfrm>
            <a:custGeom>
              <a:avLst/>
              <a:gdLst/>
              <a:ahLst/>
              <a:cxnLst/>
              <a:rect l="l" t="t" r="r" b="b"/>
              <a:pathLst>
                <a:path w="1" h="388" extrusionOk="0">
                  <a:moveTo>
                    <a:pt x="0" y="0"/>
                  </a:moveTo>
                  <a:lnTo>
                    <a:pt x="0" y="388"/>
                  </a:lnTo>
                  <a:lnTo>
                    <a:pt x="0" y="388"/>
                  </a:lnTo>
                  <a:lnTo>
                    <a:pt x="0" y="0"/>
                  </a:lnTo>
                  <a:close/>
                </a:path>
              </a:pathLst>
            </a:custGeom>
            <a:solidFill>
              <a:srgbClr val="FFA4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3" name="Google Shape;1953;p51"/>
            <p:cNvSpPr/>
            <p:nvPr/>
          </p:nvSpPr>
          <p:spPr>
            <a:xfrm>
              <a:off x="388761" y="2056992"/>
              <a:ext cx="605546" cy="73931"/>
            </a:xfrm>
            <a:custGeom>
              <a:avLst/>
              <a:gdLst/>
              <a:ahLst/>
              <a:cxnLst/>
              <a:rect l="l" t="t" r="r" b="b"/>
              <a:pathLst>
                <a:path w="12245" h="1495" extrusionOk="0">
                  <a:moveTo>
                    <a:pt x="12179" y="0"/>
                  </a:moveTo>
                  <a:lnTo>
                    <a:pt x="12179" y="454"/>
                  </a:lnTo>
                  <a:cubicBezTo>
                    <a:pt x="12207" y="435"/>
                    <a:pt x="12226" y="420"/>
                    <a:pt x="12244" y="407"/>
                  </a:cubicBezTo>
                  <a:lnTo>
                    <a:pt x="12244" y="19"/>
                  </a:lnTo>
                  <a:cubicBezTo>
                    <a:pt x="12226" y="10"/>
                    <a:pt x="12203" y="6"/>
                    <a:pt x="12179" y="0"/>
                  </a:cubicBezTo>
                  <a:close/>
                  <a:moveTo>
                    <a:pt x="39" y="1065"/>
                  </a:moveTo>
                  <a:cubicBezTo>
                    <a:pt x="24" y="1200"/>
                    <a:pt x="11" y="1340"/>
                    <a:pt x="1" y="1480"/>
                  </a:cubicBezTo>
                  <a:cubicBezTo>
                    <a:pt x="20" y="1485"/>
                    <a:pt x="44" y="1490"/>
                    <a:pt x="67" y="1495"/>
                  </a:cubicBezTo>
                  <a:cubicBezTo>
                    <a:pt x="81" y="1355"/>
                    <a:pt x="100" y="1215"/>
                    <a:pt x="123" y="1079"/>
                  </a:cubicBezTo>
                  <a:cubicBezTo>
                    <a:pt x="100" y="1075"/>
                    <a:pt x="76" y="1070"/>
                    <a:pt x="52" y="1065"/>
                  </a:cubicBezTo>
                  <a:close/>
                </a:path>
              </a:pathLst>
            </a:custGeom>
            <a:solidFill>
              <a:srgbClr val="FF8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4" name="Google Shape;1954;p51"/>
            <p:cNvSpPr/>
            <p:nvPr/>
          </p:nvSpPr>
          <p:spPr>
            <a:xfrm>
              <a:off x="392075" y="2056992"/>
              <a:ext cx="599018" cy="97965"/>
            </a:xfrm>
            <a:custGeom>
              <a:avLst/>
              <a:gdLst/>
              <a:ahLst/>
              <a:cxnLst/>
              <a:rect l="l" t="t" r="r" b="b"/>
              <a:pathLst>
                <a:path w="12113" h="1981" extrusionOk="0">
                  <a:moveTo>
                    <a:pt x="12089" y="0"/>
                  </a:moveTo>
                  <a:cubicBezTo>
                    <a:pt x="12042" y="0"/>
                    <a:pt x="11991" y="15"/>
                    <a:pt x="11953" y="47"/>
                  </a:cubicBezTo>
                  <a:cubicBezTo>
                    <a:pt x="11930" y="66"/>
                    <a:pt x="10071" y="1551"/>
                    <a:pt x="5225" y="1551"/>
                  </a:cubicBezTo>
                  <a:cubicBezTo>
                    <a:pt x="3777" y="1551"/>
                    <a:pt x="2063" y="1420"/>
                    <a:pt x="56" y="1079"/>
                  </a:cubicBezTo>
                  <a:cubicBezTo>
                    <a:pt x="33" y="1215"/>
                    <a:pt x="14" y="1355"/>
                    <a:pt x="0" y="1495"/>
                  </a:cubicBezTo>
                  <a:cubicBezTo>
                    <a:pt x="2054" y="1845"/>
                    <a:pt x="3805" y="1980"/>
                    <a:pt x="5285" y="1980"/>
                  </a:cubicBezTo>
                  <a:cubicBezTo>
                    <a:pt x="9656" y="1980"/>
                    <a:pt x="11640" y="790"/>
                    <a:pt x="12112" y="454"/>
                  </a:cubicBezTo>
                  <a:lnTo>
                    <a:pt x="12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5" name="Google Shape;1955;p51"/>
            <p:cNvSpPr/>
            <p:nvPr/>
          </p:nvSpPr>
          <p:spPr>
            <a:xfrm>
              <a:off x="548842" y="1925100"/>
              <a:ext cx="204585" cy="218976"/>
            </a:xfrm>
            <a:custGeom>
              <a:avLst/>
              <a:gdLst/>
              <a:ahLst/>
              <a:cxnLst/>
              <a:rect l="l" t="t" r="r" b="b"/>
              <a:pathLst>
                <a:path w="4137" h="4428" extrusionOk="0">
                  <a:moveTo>
                    <a:pt x="3876" y="1"/>
                  </a:moveTo>
                  <a:cubicBezTo>
                    <a:pt x="3727" y="1"/>
                    <a:pt x="3610" y="118"/>
                    <a:pt x="3610" y="263"/>
                  </a:cubicBezTo>
                  <a:cubicBezTo>
                    <a:pt x="3610" y="1309"/>
                    <a:pt x="2760" y="2158"/>
                    <a:pt x="1718" y="2158"/>
                  </a:cubicBezTo>
                  <a:lnTo>
                    <a:pt x="1677" y="2158"/>
                  </a:lnTo>
                  <a:cubicBezTo>
                    <a:pt x="752" y="2158"/>
                    <a:pt x="0" y="2910"/>
                    <a:pt x="0" y="3830"/>
                  </a:cubicBezTo>
                  <a:lnTo>
                    <a:pt x="0" y="4166"/>
                  </a:lnTo>
                  <a:cubicBezTo>
                    <a:pt x="0" y="4311"/>
                    <a:pt x="121" y="4428"/>
                    <a:pt x="266" y="4428"/>
                  </a:cubicBezTo>
                  <a:cubicBezTo>
                    <a:pt x="411" y="4428"/>
                    <a:pt x="528" y="4311"/>
                    <a:pt x="528" y="4166"/>
                  </a:cubicBezTo>
                  <a:lnTo>
                    <a:pt x="528" y="3830"/>
                  </a:lnTo>
                  <a:cubicBezTo>
                    <a:pt x="528" y="3199"/>
                    <a:pt x="1042" y="2686"/>
                    <a:pt x="1677" y="2686"/>
                  </a:cubicBezTo>
                  <a:lnTo>
                    <a:pt x="1718" y="2686"/>
                  </a:lnTo>
                  <a:cubicBezTo>
                    <a:pt x="3050" y="2686"/>
                    <a:pt x="4137" y="1598"/>
                    <a:pt x="4137" y="263"/>
                  </a:cubicBezTo>
                  <a:cubicBezTo>
                    <a:pt x="4137" y="118"/>
                    <a:pt x="4020" y="1"/>
                    <a:pt x="38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6" name="Google Shape;1956;p51"/>
            <p:cNvSpPr/>
            <p:nvPr/>
          </p:nvSpPr>
          <p:spPr>
            <a:xfrm>
              <a:off x="777662" y="1789846"/>
              <a:ext cx="90548" cy="152165"/>
            </a:xfrm>
            <a:custGeom>
              <a:avLst/>
              <a:gdLst/>
              <a:ahLst/>
              <a:cxnLst/>
              <a:rect l="l" t="t" r="r" b="b"/>
              <a:pathLst>
                <a:path w="1831" h="3077" extrusionOk="0">
                  <a:moveTo>
                    <a:pt x="262" y="0"/>
                  </a:moveTo>
                  <a:cubicBezTo>
                    <a:pt x="117" y="0"/>
                    <a:pt x="1" y="117"/>
                    <a:pt x="1" y="262"/>
                  </a:cubicBezTo>
                  <a:lnTo>
                    <a:pt x="1" y="831"/>
                  </a:lnTo>
                  <a:cubicBezTo>
                    <a:pt x="1" y="1279"/>
                    <a:pt x="365" y="1643"/>
                    <a:pt x="813" y="1643"/>
                  </a:cubicBezTo>
                  <a:cubicBezTo>
                    <a:pt x="1084" y="1643"/>
                    <a:pt x="1308" y="1867"/>
                    <a:pt x="1308" y="2139"/>
                  </a:cubicBezTo>
                  <a:lnTo>
                    <a:pt x="1308" y="2811"/>
                  </a:lnTo>
                  <a:cubicBezTo>
                    <a:pt x="1308" y="2960"/>
                    <a:pt x="1425" y="3077"/>
                    <a:pt x="1570" y="3077"/>
                  </a:cubicBezTo>
                  <a:cubicBezTo>
                    <a:pt x="1714" y="3077"/>
                    <a:pt x="1831" y="2960"/>
                    <a:pt x="1831" y="2811"/>
                  </a:cubicBezTo>
                  <a:lnTo>
                    <a:pt x="1831" y="2139"/>
                  </a:lnTo>
                  <a:cubicBezTo>
                    <a:pt x="1831" y="1578"/>
                    <a:pt x="1373" y="1121"/>
                    <a:pt x="813" y="1121"/>
                  </a:cubicBezTo>
                  <a:cubicBezTo>
                    <a:pt x="654" y="1121"/>
                    <a:pt x="524" y="990"/>
                    <a:pt x="524" y="831"/>
                  </a:cubicBezTo>
                  <a:lnTo>
                    <a:pt x="524" y="262"/>
                  </a:lnTo>
                  <a:cubicBezTo>
                    <a:pt x="524" y="117"/>
                    <a:pt x="406"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7" name="Google Shape;1957;p51"/>
            <p:cNvSpPr/>
            <p:nvPr/>
          </p:nvSpPr>
          <p:spPr>
            <a:xfrm>
              <a:off x="788987" y="1927227"/>
              <a:ext cx="104691" cy="223575"/>
            </a:xfrm>
            <a:custGeom>
              <a:avLst/>
              <a:gdLst/>
              <a:ahLst/>
              <a:cxnLst/>
              <a:rect l="l" t="t" r="r" b="b"/>
              <a:pathLst>
                <a:path w="2117" h="4521" extrusionOk="0">
                  <a:moveTo>
                    <a:pt x="261" y="1"/>
                  </a:moveTo>
                  <a:cubicBezTo>
                    <a:pt x="117" y="1"/>
                    <a:pt x="0" y="117"/>
                    <a:pt x="0" y="262"/>
                  </a:cubicBezTo>
                  <a:lnTo>
                    <a:pt x="0" y="1457"/>
                  </a:lnTo>
                  <a:cubicBezTo>
                    <a:pt x="0" y="2018"/>
                    <a:pt x="453" y="2475"/>
                    <a:pt x="1013" y="2475"/>
                  </a:cubicBezTo>
                  <a:cubicBezTo>
                    <a:pt x="1332" y="2475"/>
                    <a:pt x="1588" y="2732"/>
                    <a:pt x="1588" y="3050"/>
                  </a:cubicBezTo>
                  <a:lnTo>
                    <a:pt x="1588" y="4259"/>
                  </a:lnTo>
                  <a:cubicBezTo>
                    <a:pt x="1588" y="4404"/>
                    <a:pt x="1709" y="4520"/>
                    <a:pt x="1854" y="4520"/>
                  </a:cubicBezTo>
                  <a:cubicBezTo>
                    <a:pt x="1998" y="4520"/>
                    <a:pt x="2116" y="4404"/>
                    <a:pt x="2116" y="4259"/>
                  </a:cubicBezTo>
                  <a:lnTo>
                    <a:pt x="2116" y="3050"/>
                  </a:lnTo>
                  <a:cubicBezTo>
                    <a:pt x="2116" y="2442"/>
                    <a:pt x="1621" y="1952"/>
                    <a:pt x="1013" y="1952"/>
                  </a:cubicBezTo>
                  <a:cubicBezTo>
                    <a:pt x="743" y="1952"/>
                    <a:pt x="524" y="1727"/>
                    <a:pt x="524" y="1457"/>
                  </a:cubicBezTo>
                  <a:lnTo>
                    <a:pt x="524" y="262"/>
                  </a:lnTo>
                  <a:cubicBezTo>
                    <a:pt x="524" y="117"/>
                    <a:pt x="407" y="1"/>
                    <a:pt x="2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8" name="Google Shape;1958;p51"/>
            <p:cNvSpPr/>
            <p:nvPr/>
          </p:nvSpPr>
          <p:spPr>
            <a:xfrm>
              <a:off x="1222445" y="1349367"/>
              <a:ext cx="702918" cy="1283342"/>
            </a:xfrm>
            <a:custGeom>
              <a:avLst/>
              <a:gdLst/>
              <a:ahLst/>
              <a:cxnLst/>
              <a:rect l="l" t="t" r="r" b="b"/>
              <a:pathLst>
                <a:path w="14214" h="25951" extrusionOk="0">
                  <a:moveTo>
                    <a:pt x="3105" y="0"/>
                  </a:moveTo>
                  <a:cubicBezTo>
                    <a:pt x="1470" y="0"/>
                    <a:pt x="24" y="1296"/>
                    <a:pt x="24" y="3033"/>
                  </a:cubicBezTo>
                  <a:lnTo>
                    <a:pt x="24" y="21291"/>
                  </a:lnTo>
                  <a:cubicBezTo>
                    <a:pt x="0" y="23550"/>
                    <a:pt x="1779" y="25432"/>
                    <a:pt x="4081" y="25582"/>
                  </a:cubicBezTo>
                  <a:lnTo>
                    <a:pt x="9735" y="25941"/>
                  </a:lnTo>
                  <a:cubicBezTo>
                    <a:pt x="9826" y="25947"/>
                    <a:pt x="9917" y="25950"/>
                    <a:pt x="10006" y="25950"/>
                  </a:cubicBezTo>
                  <a:cubicBezTo>
                    <a:pt x="12213" y="25950"/>
                    <a:pt x="14052" y="24217"/>
                    <a:pt x="14106" y="22019"/>
                  </a:cubicBezTo>
                  <a:lnTo>
                    <a:pt x="14139" y="20847"/>
                  </a:lnTo>
                  <a:cubicBezTo>
                    <a:pt x="14213" y="17933"/>
                    <a:pt x="13803" y="15028"/>
                    <a:pt x="12929" y="12246"/>
                  </a:cubicBezTo>
                  <a:lnTo>
                    <a:pt x="12075" y="9537"/>
                  </a:lnTo>
                  <a:cubicBezTo>
                    <a:pt x="10810" y="5522"/>
                    <a:pt x="7976" y="2160"/>
                    <a:pt x="4188" y="194"/>
                  </a:cubicBezTo>
                  <a:cubicBezTo>
                    <a:pt x="3827" y="62"/>
                    <a:pt x="3461" y="0"/>
                    <a:pt x="31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9" name="Google Shape;1959;p51"/>
            <p:cNvSpPr/>
            <p:nvPr/>
          </p:nvSpPr>
          <p:spPr>
            <a:xfrm>
              <a:off x="1423523" y="2614230"/>
              <a:ext cx="297" cy="247"/>
            </a:xfrm>
            <a:custGeom>
              <a:avLst/>
              <a:gdLst/>
              <a:ahLst/>
              <a:cxnLst/>
              <a:rect l="l" t="t" r="r" b="b"/>
              <a:pathLst>
                <a:path w="6" h="5" extrusionOk="0">
                  <a:moveTo>
                    <a:pt x="1" y="0"/>
                  </a:moveTo>
                  <a:cubicBezTo>
                    <a:pt x="1" y="5"/>
                    <a:pt x="1" y="5"/>
                    <a:pt x="5" y="5"/>
                  </a:cubicBezTo>
                  <a:cubicBezTo>
                    <a:pt x="5" y="5"/>
                    <a:pt x="1" y="5"/>
                    <a:pt x="1" y="0"/>
                  </a:cubicBezTo>
                  <a:close/>
                </a:path>
              </a:pathLst>
            </a:custGeom>
            <a:solidFill>
              <a:srgbClr val="F87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0" name="Google Shape;1960;p51"/>
            <p:cNvSpPr/>
            <p:nvPr/>
          </p:nvSpPr>
          <p:spPr>
            <a:xfrm>
              <a:off x="1314527" y="2538912"/>
              <a:ext cx="482211" cy="93811"/>
            </a:xfrm>
            <a:custGeom>
              <a:avLst/>
              <a:gdLst/>
              <a:ahLst/>
              <a:cxnLst/>
              <a:rect l="l" t="t" r="r" b="b"/>
              <a:pathLst>
                <a:path w="9751" h="1897" extrusionOk="0">
                  <a:moveTo>
                    <a:pt x="4026" y="0"/>
                  </a:moveTo>
                  <a:cubicBezTo>
                    <a:pt x="2284" y="0"/>
                    <a:pt x="875" y="416"/>
                    <a:pt x="1" y="757"/>
                  </a:cubicBezTo>
                  <a:cubicBezTo>
                    <a:pt x="623" y="1192"/>
                    <a:pt x="1369" y="1467"/>
                    <a:pt x="2177" y="1523"/>
                  </a:cubicBezTo>
                  <a:lnTo>
                    <a:pt x="2205" y="1523"/>
                  </a:lnTo>
                  <a:cubicBezTo>
                    <a:pt x="2205" y="1528"/>
                    <a:pt x="2209" y="1528"/>
                    <a:pt x="2209" y="1528"/>
                  </a:cubicBezTo>
                  <a:lnTo>
                    <a:pt x="2219" y="1528"/>
                  </a:lnTo>
                  <a:lnTo>
                    <a:pt x="7873" y="1887"/>
                  </a:lnTo>
                  <a:cubicBezTo>
                    <a:pt x="7963" y="1892"/>
                    <a:pt x="8051" y="1896"/>
                    <a:pt x="8144" y="1896"/>
                  </a:cubicBezTo>
                  <a:cubicBezTo>
                    <a:pt x="8709" y="1896"/>
                    <a:pt x="9256" y="1780"/>
                    <a:pt x="9750" y="1574"/>
                  </a:cubicBezTo>
                  <a:lnTo>
                    <a:pt x="9293" y="1313"/>
                  </a:lnTo>
                  <a:cubicBezTo>
                    <a:pt x="7375" y="327"/>
                    <a:pt x="5571"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1" name="Google Shape;1961;p51"/>
            <p:cNvSpPr/>
            <p:nvPr/>
          </p:nvSpPr>
          <p:spPr>
            <a:xfrm>
              <a:off x="1223583" y="1349713"/>
              <a:ext cx="609898" cy="1128506"/>
            </a:xfrm>
            <a:custGeom>
              <a:avLst/>
              <a:gdLst/>
              <a:ahLst/>
              <a:cxnLst/>
              <a:rect l="l" t="t" r="r" b="b"/>
              <a:pathLst>
                <a:path w="12333" h="22820" extrusionOk="0">
                  <a:moveTo>
                    <a:pt x="2876" y="0"/>
                  </a:moveTo>
                  <a:cubicBezTo>
                    <a:pt x="1331" y="103"/>
                    <a:pt x="1" y="1364"/>
                    <a:pt x="1" y="3026"/>
                  </a:cubicBezTo>
                  <a:lnTo>
                    <a:pt x="1" y="9549"/>
                  </a:lnTo>
                  <a:cubicBezTo>
                    <a:pt x="14" y="9545"/>
                    <a:pt x="29" y="9539"/>
                    <a:pt x="46" y="9539"/>
                  </a:cubicBezTo>
                  <a:lnTo>
                    <a:pt x="66" y="9539"/>
                  </a:lnTo>
                  <a:lnTo>
                    <a:pt x="66" y="4474"/>
                  </a:lnTo>
                  <a:cubicBezTo>
                    <a:pt x="66" y="3086"/>
                    <a:pt x="1322" y="2050"/>
                    <a:pt x="2742" y="2050"/>
                  </a:cubicBezTo>
                  <a:cubicBezTo>
                    <a:pt x="3050" y="2050"/>
                    <a:pt x="3367" y="2101"/>
                    <a:pt x="3680" y="2205"/>
                  </a:cubicBezTo>
                  <a:cubicBezTo>
                    <a:pt x="6113" y="3371"/>
                    <a:pt x="8097" y="5146"/>
                    <a:pt x="9404" y="7293"/>
                  </a:cubicBezTo>
                  <a:cubicBezTo>
                    <a:pt x="9591" y="7172"/>
                    <a:pt x="9774" y="7041"/>
                    <a:pt x="9951" y="6911"/>
                  </a:cubicBezTo>
                  <a:cubicBezTo>
                    <a:pt x="9951" y="6906"/>
                    <a:pt x="9955" y="6901"/>
                    <a:pt x="9960" y="6901"/>
                  </a:cubicBezTo>
                  <a:cubicBezTo>
                    <a:pt x="8690" y="4026"/>
                    <a:pt x="6468" y="1649"/>
                    <a:pt x="3638" y="164"/>
                  </a:cubicBezTo>
                  <a:cubicBezTo>
                    <a:pt x="3386" y="70"/>
                    <a:pt x="3128" y="19"/>
                    <a:pt x="2876" y="0"/>
                  </a:cubicBezTo>
                  <a:close/>
                  <a:moveTo>
                    <a:pt x="1" y="9955"/>
                  </a:moveTo>
                  <a:lnTo>
                    <a:pt x="1" y="14321"/>
                  </a:lnTo>
                  <a:cubicBezTo>
                    <a:pt x="18" y="14312"/>
                    <a:pt x="42" y="14302"/>
                    <a:pt x="66" y="14302"/>
                  </a:cubicBezTo>
                  <a:lnTo>
                    <a:pt x="66" y="9965"/>
                  </a:lnTo>
                  <a:cubicBezTo>
                    <a:pt x="52" y="9959"/>
                    <a:pt x="42" y="9959"/>
                    <a:pt x="38" y="9959"/>
                  </a:cubicBezTo>
                  <a:cubicBezTo>
                    <a:pt x="24" y="9959"/>
                    <a:pt x="10" y="9959"/>
                    <a:pt x="1" y="9955"/>
                  </a:cubicBezTo>
                  <a:close/>
                  <a:moveTo>
                    <a:pt x="10133" y="7298"/>
                  </a:moveTo>
                  <a:cubicBezTo>
                    <a:pt x="9964" y="7425"/>
                    <a:pt x="9792" y="7541"/>
                    <a:pt x="9619" y="7658"/>
                  </a:cubicBezTo>
                  <a:cubicBezTo>
                    <a:pt x="9983" y="8302"/>
                    <a:pt x="10287" y="8979"/>
                    <a:pt x="10530" y="9679"/>
                  </a:cubicBezTo>
                  <a:lnTo>
                    <a:pt x="11268" y="11851"/>
                  </a:lnTo>
                  <a:cubicBezTo>
                    <a:pt x="11664" y="13004"/>
                    <a:pt x="11949" y="14185"/>
                    <a:pt x="12122" y="15381"/>
                  </a:cubicBezTo>
                  <a:cubicBezTo>
                    <a:pt x="12145" y="15377"/>
                    <a:pt x="12169" y="15372"/>
                    <a:pt x="12192" y="15367"/>
                  </a:cubicBezTo>
                  <a:lnTo>
                    <a:pt x="12206" y="15367"/>
                  </a:lnTo>
                  <a:cubicBezTo>
                    <a:pt x="12048" y="13808"/>
                    <a:pt x="11729" y="12267"/>
                    <a:pt x="11263" y="10763"/>
                  </a:cubicBezTo>
                  <a:lnTo>
                    <a:pt x="10520" y="8382"/>
                  </a:lnTo>
                  <a:cubicBezTo>
                    <a:pt x="10404" y="8013"/>
                    <a:pt x="10273" y="7653"/>
                    <a:pt x="10133" y="7298"/>
                  </a:cubicBezTo>
                  <a:close/>
                  <a:moveTo>
                    <a:pt x="12244" y="15782"/>
                  </a:moveTo>
                  <a:cubicBezTo>
                    <a:pt x="12225" y="15787"/>
                    <a:pt x="12201" y="15792"/>
                    <a:pt x="12178" y="15797"/>
                  </a:cubicBezTo>
                  <a:cubicBezTo>
                    <a:pt x="12267" y="16521"/>
                    <a:pt x="12318" y="17249"/>
                    <a:pt x="12328" y="17978"/>
                  </a:cubicBezTo>
                  <a:cubicBezTo>
                    <a:pt x="12332" y="17244"/>
                    <a:pt x="12304" y="16511"/>
                    <a:pt x="12244" y="15782"/>
                  </a:cubicBezTo>
                  <a:close/>
                  <a:moveTo>
                    <a:pt x="1" y="14709"/>
                  </a:moveTo>
                  <a:lnTo>
                    <a:pt x="1" y="18799"/>
                  </a:lnTo>
                  <a:cubicBezTo>
                    <a:pt x="1" y="19098"/>
                    <a:pt x="42" y="19392"/>
                    <a:pt x="113" y="19668"/>
                  </a:cubicBezTo>
                  <a:cubicBezTo>
                    <a:pt x="80" y="19481"/>
                    <a:pt x="61" y="19284"/>
                    <a:pt x="66" y="19088"/>
                  </a:cubicBezTo>
                  <a:lnTo>
                    <a:pt x="66" y="14756"/>
                  </a:lnTo>
                  <a:cubicBezTo>
                    <a:pt x="38" y="14737"/>
                    <a:pt x="14" y="14722"/>
                    <a:pt x="1" y="14709"/>
                  </a:cubicBezTo>
                  <a:close/>
                  <a:moveTo>
                    <a:pt x="8382" y="22806"/>
                  </a:moveTo>
                  <a:lnTo>
                    <a:pt x="8475" y="22810"/>
                  </a:lnTo>
                  <a:cubicBezTo>
                    <a:pt x="8555" y="22815"/>
                    <a:pt x="8634" y="22819"/>
                    <a:pt x="8714" y="22819"/>
                  </a:cubicBezTo>
                  <a:lnTo>
                    <a:pt x="8718" y="22819"/>
                  </a:lnTo>
                  <a:cubicBezTo>
                    <a:pt x="8643" y="22819"/>
                    <a:pt x="8569" y="22815"/>
                    <a:pt x="8494" y="22810"/>
                  </a:cubicBezTo>
                  <a:lnTo>
                    <a:pt x="8382" y="2280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2" name="Google Shape;1962;p51"/>
            <p:cNvSpPr/>
            <p:nvPr/>
          </p:nvSpPr>
          <p:spPr>
            <a:xfrm>
              <a:off x="1225660" y="1451092"/>
              <a:ext cx="610343" cy="1027030"/>
            </a:xfrm>
            <a:custGeom>
              <a:avLst/>
              <a:gdLst/>
              <a:ahLst/>
              <a:cxnLst/>
              <a:rect l="l" t="t" r="r" b="b"/>
              <a:pathLst>
                <a:path w="12342" h="20768" extrusionOk="0">
                  <a:moveTo>
                    <a:pt x="2699" y="0"/>
                  </a:moveTo>
                  <a:cubicBezTo>
                    <a:pt x="1280" y="0"/>
                    <a:pt x="24" y="1035"/>
                    <a:pt x="24" y="2424"/>
                  </a:cubicBezTo>
                  <a:lnTo>
                    <a:pt x="24" y="17038"/>
                  </a:lnTo>
                  <a:cubicBezTo>
                    <a:pt x="0" y="18846"/>
                    <a:pt x="1545" y="20354"/>
                    <a:pt x="3545" y="20471"/>
                  </a:cubicBezTo>
                  <a:lnTo>
                    <a:pt x="8452" y="20760"/>
                  </a:lnTo>
                  <a:cubicBezTo>
                    <a:pt x="8532" y="20765"/>
                    <a:pt x="8612" y="20767"/>
                    <a:pt x="8691" y="20767"/>
                  </a:cubicBezTo>
                  <a:cubicBezTo>
                    <a:pt x="10608" y="20767"/>
                    <a:pt x="12204" y="19380"/>
                    <a:pt x="12253" y="17622"/>
                  </a:cubicBezTo>
                  <a:lnTo>
                    <a:pt x="12276" y="16684"/>
                  </a:lnTo>
                  <a:cubicBezTo>
                    <a:pt x="12342" y="14353"/>
                    <a:pt x="11987" y="12028"/>
                    <a:pt x="11226" y="9801"/>
                  </a:cubicBezTo>
                  <a:lnTo>
                    <a:pt x="10488" y="7629"/>
                  </a:lnTo>
                  <a:cubicBezTo>
                    <a:pt x="9390" y="4417"/>
                    <a:pt x="6925" y="1728"/>
                    <a:pt x="3638" y="155"/>
                  </a:cubicBezTo>
                  <a:cubicBezTo>
                    <a:pt x="3325" y="49"/>
                    <a:pt x="3008" y="0"/>
                    <a:pt x="26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3" name="Google Shape;1963;p51"/>
            <p:cNvSpPr/>
            <p:nvPr/>
          </p:nvSpPr>
          <p:spPr>
            <a:xfrm>
              <a:off x="1215275" y="1821941"/>
              <a:ext cx="8357" cy="20078"/>
            </a:xfrm>
            <a:custGeom>
              <a:avLst/>
              <a:gdLst/>
              <a:ahLst/>
              <a:cxnLst/>
              <a:rect l="l" t="t" r="r" b="b"/>
              <a:pathLst>
                <a:path w="169" h="406" extrusionOk="0">
                  <a:moveTo>
                    <a:pt x="169" y="0"/>
                  </a:moveTo>
                  <a:cubicBezTo>
                    <a:pt x="74" y="18"/>
                    <a:pt x="9" y="98"/>
                    <a:pt x="5" y="192"/>
                  </a:cubicBezTo>
                  <a:cubicBezTo>
                    <a:pt x="0" y="298"/>
                    <a:pt x="70" y="388"/>
                    <a:pt x="169" y="406"/>
                  </a:cubicBezTo>
                  <a:lnTo>
                    <a:pt x="169" y="0"/>
                  </a:ln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4" name="Google Shape;1964;p51"/>
            <p:cNvSpPr/>
            <p:nvPr/>
          </p:nvSpPr>
          <p:spPr>
            <a:xfrm>
              <a:off x="1716089" y="1689159"/>
              <a:ext cx="17655" cy="21462"/>
            </a:xfrm>
            <a:custGeom>
              <a:avLst/>
              <a:gdLst/>
              <a:ahLst/>
              <a:cxnLst/>
              <a:rect l="l" t="t" r="r" b="b"/>
              <a:pathLst>
                <a:path w="357" h="434" extrusionOk="0">
                  <a:moveTo>
                    <a:pt x="117" y="0"/>
                  </a:moveTo>
                  <a:cubicBezTo>
                    <a:pt x="76" y="0"/>
                    <a:pt x="39" y="14"/>
                    <a:pt x="1" y="37"/>
                  </a:cubicBezTo>
                  <a:cubicBezTo>
                    <a:pt x="61" y="168"/>
                    <a:pt x="117" y="299"/>
                    <a:pt x="174" y="434"/>
                  </a:cubicBezTo>
                  <a:cubicBezTo>
                    <a:pt x="197" y="416"/>
                    <a:pt x="221" y="397"/>
                    <a:pt x="244" y="378"/>
                  </a:cubicBezTo>
                  <a:cubicBezTo>
                    <a:pt x="337" y="308"/>
                    <a:pt x="356" y="173"/>
                    <a:pt x="286" y="84"/>
                  </a:cubicBezTo>
                  <a:cubicBezTo>
                    <a:pt x="244" y="28"/>
                    <a:pt x="179" y="0"/>
                    <a:pt x="117" y="0"/>
                  </a:cubicBezTo>
                  <a:close/>
                </a:path>
              </a:pathLst>
            </a:custGeom>
            <a:solidFill>
              <a:srgbClr val="FF78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5" name="Google Shape;1965;p51"/>
            <p:cNvSpPr/>
            <p:nvPr/>
          </p:nvSpPr>
          <p:spPr>
            <a:xfrm>
              <a:off x="1223583" y="1821941"/>
              <a:ext cx="49" cy="20078"/>
            </a:xfrm>
            <a:custGeom>
              <a:avLst/>
              <a:gdLst/>
              <a:ahLst/>
              <a:cxnLst/>
              <a:rect l="l" t="t" r="r" b="b"/>
              <a:pathLst>
                <a:path w="1" h="406" extrusionOk="0">
                  <a:moveTo>
                    <a:pt x="1" y="0"/>
                  </a:moveTo>
                  <a:lnTo>
                    <a:pt x="1" y="0"/>
                  </a:lnTo>
                  <a:lnTo>
                    <a:pt x="1" y="406"/>
                  </a:lnTo>
                  <a:lnTo>
                    <a:pt x="1" y="406"/>
                  </a:lnTo>
                  <a:close/>
                </a:path>
              </a:pathLst>
            </a:custGeom>
            <a:solidFill>
              <a:srgbClr val="FFA4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6" name="Google Shape;1966;p51"/>
            <p:cNvSpPr/>
            <p:nvPr/>
          </p:nvSpPr>
          <p:spPr>
            <a:xfrm>
              <a:off x="1223583" y="1690989"/>
              <a:ext cx="501102" cy="151572"/>
            </a:xfrm>
            <a:custGeom>
              <a:avLst/>
              <a:gdLst/>
              <a:ahLst/>
              <a:cxnLst/>
              <a:rect l="l" t="t" r="r" b="b"/>
              <a:pathLst>
                <a:path w="10133" h="3065" extrusionOk="0">
                  <a:moveTo>
                    <a:pt x="9960" y="0"/>
                  </a:moveTo>
                  <a:cubicBezTo>
                    <a:pt x="9955" y="0"/>
                    <a:pt x="9951" y="5"/>
                    <a:pt x="9951" y="10"/>
                  </a:cubicBezTo>
                  <a:cubicBezTo>
                    <a:pt x="9774" y="140"/>
                    <a:pt x="9591" y="271"/>
                    <a:pt x="9404" y="392"/>
                  </a:cubicBezTo>
                  <a:cubicBezTo>
                    <a:pt x="9479" y="515"/>
                    <a:pt x="9550" y="636"/>
                    <a:pt x="9619" y="757"/>
                  </a:cubicBezTo>
                  <a:cubicBezTo>
                    <a:pt x="9792" y="640"/>
                    <a:pt x="9964" y="524"/>
                    <a:pt x="10133" y="397"/>
                  </a:cubicBezTo>
                  <a:cubicBezTo>
                    <a:pt x="10076" y="262"/>
                    <a:pt x="10020" y="131"/>
                    <a:pt x="9960" y="0"/>
                  </a:cubicBezTo>
                  <a:close/>
                  <a:moveTo>
                    <a:pt x="46" y="2638"/>
                  </a:moveTo>
                  <a:cubicBezTo>
                    <a:pt x="29" y="2638"/>
                    <a:pt x="14" y="2644"/>
                    <a:pt x="1" y="2648"/>
                  </a:cubicBezTo>
                  <a:lnTo>
                    <a:pt x="1" y="3054"/>
                  </a:lnTo>
                  <a:cubicBezTo>
                    <a:pt x="10" y="3058"/>
                    <a:pt x="24" y="3058"/>
                    <a:pt x="38" y="3058"/>
                  </a:cubicBezTo>
                  <a:cubicBezTo>
                    <a:pt x="42" y="3058"/>
                    <a:pt x="52" y="3058"/>
                    <a:pt x="66" y="3064"/>
                  </a:cubicBezTo>
                  <a:lnTo>
                    <a:pt x="66" y="2638"/>
                  </a:lnTo>
                  <a:close/>
                </a:path>
              </a:pathLst>
            </a:custGeom>
            <a:solidFill>
              <a:srgbClr val="FF8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7" name="Google Shape;1967;p51"/>
            <p:cNvSpPr/>
            <p:nvPr/>
          </p:nvSpPr>
          <p:spPr>
            <a:xfrm>
              <a:off x="1226797" y="1710375"/>
              <a:ext cx="472519" cy="132384"/>
            </a:xfrm>
            <a:custGeom>
              <a:avLst/>
              <a:gdLst/>
              <a:ahLst/>
              <a:cxnLst/>
              <a:rect l="l" t="t" r="r" b="b"/>
              <a:pathLst>
                <a:path w="9555" h="2677" extrusionOk="0">
                  <a:moveTo>
                    <a:pt x="9339" y="0"/>
                  </a:moveTo>
                  <a:cubicBezTo>
                    <a:pt x="6151" y="2093"/>
                    <a:pt x="1662" y="2256"/>
                    <a:pt x="360" y="2256"/>
                  </a:cubicBezTo>
                  <a:cubicBezTo>
                    <a:pt x="160" y="2256"/>
                    <a:pt x="33" y="2252"/>
                    <a:pt x="1" y="2246"/>
                  </a:cubicBezTo>
                  <a:lnTo>
                    <a:pt x="1" y="2672"/>
                  </a:lnTo>
                  <a:cubicBezTo>
                    <a:pt x="66" y="2672"/>
                    <a:pt x="220" y="2677"/>
                    <a:pt x="453" y="2677"/>
                  </a:cubicBezTo>
                  <a:cubicBezTo>
                    <a:pt x="1910" y="2677"/>
                    <a:pt x="6309" y="2489"/>
                    <a:pt x="9554" y="365"/>
                  </a:cubicBezTo>
                  <a:cubicBezTo>
                    <a:pt x="9485" y="244"/>
                    <a:pt x="9414" y="123"/>
                    <a:pt x="93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8" name="Google Shape;1968;p51"/>
            <p:cNvSpPr/>
            <p:nvPr/>
          </p:nvSpPr>
          <p:spPr>
            <a:xfrm>
              <a:off x="1216165" y="2057931"/>
              <a:ext cx="7467" cy="19188"/>
            </a:xfrm>
            <a:custGeom>
              <a:avLst/>
              <a:gdLst/>
              <a:ahLst/>
              <a:cxnLst/>
              <a:rect l="l" t="t" r="r" b="b"/>
              <a:pathLst>
                <a:path w="151" h="388" extrusionOk="0">
                  <a:moveTo>
                    <a:pt x="151" y="0"/>
                  </a:moveTo>
                  <a:cubicBezTo>
                    <a:pt x="123" y="15"/>
                    <a:pt x="99" y="33"/>
                    <a:pt x="75" y="56"/>
                  </a:cubicBezTo>
                  <a:cubicBezTo>
                    <a:pt x="0" y="145"/>
                    <a:pt x="15" y="276"/>
                    <a:pt x="103" y="351"/>
                  </a:cubicBezTo>
                  <a:cubicBezTo>
                    <a:pt x="108" y="355"/>
                    <a:pt x="127" y="369"/>
                    <a:pt x="151" y="388"/>
                  </a:cubicBezTo>
                  <a:lnTo>
                    <a:pt x="151" y="0"/>
                  </a:ln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9" name="Google Shape;1969;p51"/>
            <p:cNvSpPr/>
            <p:nvPr/>
          </p:nvSpPr>
          <p:spPr>
            <a:xfrm>
              <a:off x="1827161" y="2109412"/>
              <a:ext cx="12314" cy="20820"/>
            </a:xfrm>
            <a:custGeom>
              <a:avLst/>
              <a:gdLst/>
              <a:ahLst/>
              <a:cxnLst/>
              <a:rect l="l" t="t" r="r" b="b"/>
              <a:pathLst>
                <a:path w="249" h="421" extrusionOk="0">
                  <a:moveTo>
                    <a:pt x="24" y="0"/>
                  </a:moveTo>
                  <a:cubicBezTo>
                    <a:pt x="15" y="0"/>
                    <a:pt x="11" y="0"/>
                    <a:pt x="1" y="5"/>
                  </a:cubicBezTo>
                  <a:cubicBezTo>
                    <a:pt x="15" y="140"/>
                    <a:pt x="29" y="280"/>
                    <a:pt x="39" y="420"/>
                  </a:cubicBezTo>
                  <a:lnTo>
                    <a:pt x="57" y="420"/>
                  </a:lnTo>
                  <a:cubicBezTo>
                    <a:pt x="174" y="397"/>
                    <a:pt x="248" y="290"/>
                    <a:pt x="230" y="178"/>
                  </a:cubicBezTo>
                  <a:cubicBezTo>
                    <a:pt x="211" y="75"/>
                    <a:pt x="123" y="0"/>
                    <a:pt x="24" y="0"/>
                  </a:cubicBezTo>
                  <a:close/>
                </a:path>
              </a:pathLst>
            </a:custGeom>
            <a:solidFill>
              <a:srgbClr val="FF78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0" name="Google Shape;1970;p51"/>
            <p:cNvSpPr/>
            <p:nvPr/>
          </p:nvSpPr>
          <p:spPr>
            <a:xfrm>
              <a:off x="1223583" y="2057931"/>
              <a:ext cx="49" cy="19188"/>
            </a:xfrm>
            <a:custGeom>
              <a:avLst/>
              <a:gdLst/>
              <a:ahLst/>
              <a:cxnLst/>
              <a:rect l="l" t="t" r="r" b="b"/>
              <a:pathLst>
                <a:path w="1" h="388" extrusionOk="0">
                  <a:moveTo>
                    <a:pt x="1" y="0"/>
                  </a:moveTo>
                  <a:lnTo>
                    <a:pt x="1" y="0"/>
                  </a:lnTo>
                  <a:lnTo>
                    <a:pt x="1" y="388"/>
                  </a:lnTo>
                  <a:lnTo>
                    <a:pt x="1" y="388"/>
                  </a:lnTo>
                  <a:close/>
                </a:path>
              </a:pathLst>
            </a:custGeom>
            <a:solidFill>
              <a:srgbClr val="FFA4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1" name="Google Shape;1971;p51"/>
            <p:cNvSpPr/>
            <p:nvPr/>
          </p:nvSpPr>
          <p:spPr>
            <a:xfrm>
              <a:off x="1223583" y="2056992"/>
              <a:ext cx="605496" cy="73931"/>
            </a:xfrm>
            <a:custGeom>
              <a:avLst/>
              <a:gdLst/>
              <a:ahLst/>
              <a:cxnLst/>
              <a:rect l="l" t="t" r="r" b="b"/>
              <a:pathLst>
                <a:path w="12244" h="1495" extrusionOk="0">
                  <a:moveTo>
                    <a:pt x="66" y="0"/>
                  </a:moveTo>
                  <a:cubicBezTo>
                    <a:pt x="42" y="0"/>
                    <a:pt x="18" y="10"/>
                    <a:pt x="1" y="19"/>
                  </a:cubicBezTo>
                  <a:lnTo>
                    <a:pt x="1" y="407"/>
                  </a:lnTo>
                  <a:cubicBezTo>
                    <a:pt x="14" y="420"/>
                    <a:pt x="38" y="435"/>
                    <a:pt x="66" y="454"/>
                  </a:cubicBezTo>
                  <a:lnTo>
                    <a:pt x="66" y="0"/>
                  </a:lnTo>
                  <a:close/>
                  <a:moveTo>
                    <a:pt x="12192" y="1065"/>
                  </a:moveTo>
                  <a:cubicBezTo>
                    <a:pt x="12169" y="1070"/>
                    <a:pt x="12145" y="1075"/>
                    <a:pt x="12122" y="1079"/>
                  </a:cubicBezTo>
                  <a:cubicBezTo>
                    <a:pt x="12141" y="1215"/>
                    <a:pt x="12160" y="1355"/>
                    <a:pt x="12178" y="1495"/>
                  </a:cubicBezTo>
                  <a:cubicBezTo>
                    <a:pt x="12201" y="1490"/>
                    <a:pt x="12225" y="1485"/>
                    <a:pt x="12244" y="1480"/>
                  </a:cubicBezTo>
                  <a:cubicBezTo>
                    <a:pt x="12234" y="1340"/>
                    <a:pt x="12220" y="1200"/>
                    <a:pt x="12206" y="1065"/>
                  </a:cubicBezTo>
                  <a:close/>
                </a:path>
              </a:pathLst>
            </a:custGeom>
            <a:solidFill>
              <a:srgbClr val="FF8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2" name="Google Shape;1972;p51"/>
            <p:cNvSpPr/>
            <p:nvPr/>
          </p:nvSpPr>
          <p:spPr>
            <a:xfrm>
              <a:off x="1226797" y="2056992"/>
              <a:ext cx="599018" cy="97965"/>
            </a:xfrm>
            <a:custGeom>
              <a:avLst/>
              <a:gdLst/>
              <a:ahLst/>
              <a:cxnLst/>
              <a:rect l="l" t="t" r="r" b="b"/>
              <a:pathLst>
                <a:path w="12113" h="1981" extrusionOk="0">
                  <a:moveTo>
                    <a:pt x="1" y="0"/>
                  </a:moveTo>
                  <a:lnTo>
                    <a:pt x="1" y="454"/>
                  </a:lnTo>
                  <a:cubicBezTo>
                    <a:pt x="472" y="790"/>
                    <a:pt x="2457" y="1980"/>
                    <a:pt x="6828" y="1980"/>
                  </a:cubicBezTo>
                  <a:cubicBezTo>
                    <a:pt x="8308" y="1980"/>
                    <a:pt x="10059" y="1845"/>
                    <a:pt x="12113" y="1495"/>
                  </a:cubicBezTo>
                  <a:cubicBezTo>
                    <a:pt x="12095" y="1355"/>
                    <a:pt x="12076" y="1215"/>
                    <a:pt x="12057" y="1079"/>
                  </a:cubicBezTo>
                  <a:cubicBezTo>
                    <a:pt x="10050" y="1420"/>
                    <a:pt x="8336" y="1551"/>
                    <a:pt x="6888" y="1551"/>
                  </a:cubicBezTo>
                  <a:cubicBezTo>
                    <a:pt x="2050" y="1551"/>
                    <a:pt x="188" y="71"/>
                    <a:pt x="160" y="47"/>
                  </a:cubicBezTo>
                  <a:cubicBezTo>
                    <a:pt x="117" y="15"/>
                    <a:pt x="71" y="0"/>
                    <a:pt x="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3" name="Google Shape;1973;p51"/>
            <p:cNvSpPr/>
            <p:nvPr/>
          </p:nvSpPr>
          <p:spPr>
            <a:xfrm>
              <a:off x="1462789" y="1925100"/>
              <a:ext cx="204634" cy="218976"/>
            </a:xfrm>
            <a:custGeom>
              <a:avLst/>
              <a:gdLst/>
              <a:ahLst/>
              <a:cxnLst/>
              <a:rect l="l" t="t" r="r" b="b"/>
              <a:pathLst>
                <a:path w="4138" h="4428" extrusionOk="0">
                  <a:moveTo>
                    <a:pt x="263" y="1"/>
                  </a:moveTo>
                  <a:cubicBezTo>
                    <a:pt x="118" y="1"/>
                    <a:pt x="0" y="118"/>
                    <a:pt x="0" y="263"/>
                  </a:cubicBezTo>
                  <a:cubicBezTo>
                    <a:pt x="0" y="1598"/>
                    <a:pt x="1089" y="2686"/>
                    <a:pt x="2420" y="2686"/>
                  </a:cubicBezTo>
                  <a:lnTo>
                    <a:pt x="2461" y="2686"/>
                  </a:lnTo>
                  <a:cubicBezTo>
                    <a:pt x="3097" y="2686"/>
                    <a:pt x="3610" y="3199"/>
                    <a:pt x="3610" y="3830"/>
                  </a:cubicBezTo>
                  <a:lnTo>
                    <a:pt x="3610" y="4166"/>
                  </a:lnTo>
                  <a:cubicBezTo>
                    <a:pt x="3610" y="4311"/>
                    <a:pt x="3727" y="4428"/>
                    <a:pt x="3872" y="4428"/>
                  </a:cubicBezTo>
                  <a:cubicBezTo>
                    <a:pt x="4017" y="4428"/>
                    <a:pt x="4138" y="4311"/>
                    <a:pt x="4138" y="4166"/>
                  </a:cubicBezTo>
                  <a:lnTo>
                    <a:pt x="4138" y="3830"/>
                  </a:lnTo>
                  <a:cubicBezTo>
                    <a:pt x="4138" y="2910"/>
                    <a:pt x="3386" y="2158"/>
                    <a:pt x="2461" y="2158"/>
                  </a:cubicBezTo>
                  <a:lnTo>
                    <a:pt x="2420" y="2158"/>
                  </a:lnTo>
                  <a:cubicBezTo>
                    <a:pt x="1379" y="2158"/>
                    <a:pt x="528" y="1309"/>
                    <a:pt x="528" y="263"/>
                  </a:cubicBezTo>
                  <a:cubicBezTo>
                    <a:pt x="528" y="118"/>
                    <a:pt x="407" y="1"/>
                    <a:pt x="2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4" name="Google Shape;1974;p51"/>
            <p:cNvSpPr/>
            <p:nvPr/>
          </p:nvSpPr>
          <p:spPr>
            <a:xfrm>
              <a:off x="1348057" y="1789846"/>
              <a:ext cx="90548" cy="152165"/>
            </a:xfrm>
            <a:custGeom>
              <a:avLst/>
              <a:gdLst/>
              <a:ahLst/>
              <a:cxnLst/>
              <a:rect l="l" t="t" r="r" b="b"/>
              <a:pathLst>
                <a:path w="1831" h="3077" extrusionOk="0">
                  <a:moveTo>
                    <a:pt x="1570" y="0"/>
                  </a:moveTo>
                  <a:cubicBezTo>
                    <a:pt x="1424" y="0"/>
                    <a:pt x="1307" y="117"/>
                    <a:pt x="1307" y="262"/>
                  </a:cubicBezTo>
                  <a:lnTo>
                    <a:pt x="1307" y="831"/>
                  </a:lnTo>
                  <a:cubicBezTo>
                    <a:pt x="1307" y="990"/>
                    <a:pt x="1177" y="1121"/>
                    <a:pt x="1018" y="1121"/>
                  </a:cubicBezTo>
                  <a:cubicBezTo>
                    <a:pt x="458" y="1121"/>
                    <a:pt x="1" y="1578"/>
                    <a:pt x="1" y="2139"/>
                  </a:cubicBezTo>
                  <a:lnTo>
                    <a:pt x="1" y="2811"/>
                  </a:lnTo>
                  <a:cubicBezTo>
                    <a:pt x="1" y="2960"/>
                    <a:pt x="117" y="3077"/>
                    <a:pt x="262" y="3077"/>
                  </a:cubicBezTo>
                  <a:cubicBezTo>
                    <a:pt x="406" y="3077"/>
                    <a:pt x="523" y="2960"/>
                    <a:pt x="523" y="2811"/>
                  </a:cubicBezTo>
                  <a:lnTo>
                    <a:pt x="523" y="2139"/>
                  </a:lnTo>
                  <a:cubicBezTo>
                    <a:pt x="523" y="1867"/>
                    <a:pt x="747" y="1643"/>
                    <a:pt x="1018" y="1643"/>
                  </a:cubicBezTo>
                  <a:cubicBezTo>
                    <a:pt x="1466" y="1643"/>
                    <a:pt x="1831" y="1279"/>
                    <a:pt x="1831" y="831"/>
                  </a:cubicBezTo>
                  <a:lnTo>
                    <a:pt x="1831" y="262"/>
                  </a:lnTo>
                  <a:cubicBezTo>
                    <a:pt x="1831" y="117"/>
                    <a:pt x="1714" y="0"/>
                    <a:pt x="15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5" name="Google Shape;1975;p51"/>
            <p:cNvSpPr/>
            <p:nvPr/>
          </p:nvSpPr>
          <p:spPr>
            <a:xfrm>
              <a:off x="1322638" y="1927227"/>
              <a:ext cx="104641" cy="223575"/>
            </a:xfrm>
            <a:custGeom>
              <a:avLst/>
              <a:gdLst/>
              <a:ahLst/>
              <a:cxnLst/>
              <a:rect l="l" t="t" r="r" b="b"/>
              <a:pathLst>
                <a:path w="2116" h="4521" extrusionOk="0">
                  <a:moveTo>
                    <a:pt x="1854" y="1"/>
                  </a:moveTo>
                  <a:cubicBezTo>
                    <a:pt x="1709" y="1"/>
                    <a:pt x="1593" y="117"/>
                    <a:pt x="1593" y="262"/>
                  </a:cubicBezTo>
                  <a:lnTo>
                    <a:pt x="1593" y="1457"/>
                  </a:lnTo>
                  <a:cubicBezTo>
                    <a:pt x="1593" y="1727"/>
                    <a:pt x="1369" y="1952"/>
                    <a:pt x="1103" y="1952"/>
                  </a:cubicBezTo>
                  <a:cubicBezTo>
                    <a:pt x="496" y="1952"/>
                    <a:pt x="0" y="2442"/>
                    <a:pt x="0" y="3050"/>
                  </a:cubicBezTo>
                  <a:lnTo>
                    <a:pt x="0" y="4259"/>
                  </a:lnTo>
                  <a:cubicBezTo>
                    <a:pt x="0" y="4404"/>
                    <a:pt x="117" y="4520"/>
                    <a:pt x="262" y="4520"/>
                  </a:cubicBezTo>
                  <a:cubicBezTo>
                    <a:pt x="407" y="4520"/>
                    <a:pt x="528" y="4404"/>
                    <a:pt x="528" y="4259"/>
                  </a:cubicBezTo>
                  <a:lnTo>
                    <a:pt x="528" y="3050"/>
                  </a:lnTo>
                  <a:cubicBezTo>
                    <a:pt x="528" y="2732"/>
                    <a:pt x="785" y="2475"/>
                    <a:pt x="1103" y="2475"/>
                  </a:cubicBezTo>
                  <a:cubicBezTo>
                    <a:pt x="1663" y="2475"/>
                    <a:pt x="2116" y="2018"/>
                    <a:pt x="2116" y="1457"/>
                  </a:cubicBezTo>
                  <a:lnTo>
                    <a:pt x="2116" y="262"/>
                  </a:lnTo>
                  <a:cubicBezTo>
                    <a:pt x="2116" y="117"/>
                    <a:pt x="1999" y="1"/>
                    <a:pt x="18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6" name="Google Shape;1976;p51"/>
            <p:cNvSpPr/>
            <p:nvPr/>
          </p:nvSpPr>
          <p:spPr>
            <a:xfrm>
              <a:off x="609323" y="1138400"/>
              <a:ext cx="997605" cy="815768"/>
            </a:xfrm>
            <a:custGeom>
              <a:avLst/>
              <a:gdLst/>
              <a:ahLst/>
              <a:cxnLst/>
              <a:rect l="l" t="t" r="r" b="b"/>
              <a:pathLst>
                <a:path w="20173" h="16496" extrusionOk="0">
                  <a:moveTo>
                    <a:pt x="10077" y="0"/>
                  </a:moveTo>
                  <a:cubicBezTo>
                    <a:pt x="9872" y="0"/>
                    <a:pt x="9708" y="164"/>
                    <a:pt x="9708" y="370"/>
                  </a:cubicBezTo>
                  <a:lnTo>
                    <a:pt x="9708" y="486"/>
                  </a:lnTo>
                  <a:cubicBezTo>
                    <a:pt x="9699" y="495"/>
                    <a:pt x="9694" y="500"/>
                    <a:pt x="9694" y="500"/>
                  </a:cubicBezTo>
                  <a:cubicBezTo>
                    <a:pt x="9694" y="500"/>
                    <a:pt x="9493" y="8807"/>
                    <a:pt x="9269" y="12551"/>
                  </a:cubicBezTo>
                  <a:cubicBezTo>
                    <a:pt x="9111" y="15256"/>
                    <a:pt x="8513" y="15368"/>
                    <a:pt x="7775" y="15671"/>
                  </a:cubicBezTo>
                  <a:cubicBezTo>
                    <a:pt x="7775" y="15671"/>
                    <a:pt x="7784" y="15689"/>
                    <a:pt x="7808" y="15723"/>
                  </a:cubicBezTo>
                  <a:lnTo>
                    <a:pt x="2092" y="15723"/>
                  </a:lnTo>
                  <a:cubicBezTo>
                    <a:pt x="1345" y="15723"/>
                    <a:pt x="739" y="15116"/>
                    <a:pt x="739" y="14368"/>
                  </a:cubicBezTo>
                  <a:lnTo>
                    <a:pt x="739" y="13435"/>
                  </a:lnTo>
                  <a:cubicBezTo>
                    <a:pt x="739" y="13234"/>
                    <a:pt x="570" y="13066"/>
                    <a:pt x="370" y="13066"/>
                  </a:cubicBezTo>
                  <a:cubicBezTo>
                    <a:pt x="164" y="13066"/>
                    <a:pt x="0" y="13234"/>
                    <a:pt x="0" y="13435"/>
                  </a:cubicBezTo>
                  <a:lnTo>
                    <a:pt x="0" y="14368"/>
                  </a:lnTo>
                  <a:cubicBezTo>
                    <a:pt x="0" y="15521"/>
                    <a:pt x="939" y="16456"/>
                    <a:pt x="2092" y="16456"/>
                  </a:cubicBezTo>
                  <a:lnTo>
                    <a:pt x="7896" y="16456"/>
                  </a:lnTo>
                  <a:cubicBezTo>
                    <a:pt x="8340" y="16456"/>
                    <a:pt x="8760" y="16344"/>
                    <a:pt x="9125" y="16143"/>
                  </a:cubicBezTo>
                  <a:cubicBezTo>
                    <a:pt x="9391" y="16026"/>
                    <a:pt x="9699" y="15797"/>
                    <a:pt x="10045" y="15396"/>
                  </a:cubicBezTo>
                  <a:cubicBezTo>
                    <a:pt x="10045" y="15396"/>
                    <a:pt x="10942" y="16495"/>
                    <a:pt x="12405" y="16495"/>
                  </a:cubicBezTo>
                  <a:cubicBezTo>
                    <a:pt x="12559" y="16495"/>
                    <a:pt x="12721" y="16483"/>
                    <a:pt x="12888" y="16456"/>
                  </a:cubicBezTo>
                  <a:lnTo>
                    <a:pt x="18081" y="16456"/>
                  </a:lnTo>
                  <a:cubicBezTo>
                    <a:pt x="19234" y="16456"/>
                    <a:pt x="20172" y="15521"/>
                    <a:pt x="20172" y="14368"/>
                  </a:cubicBezTo>
                  <a:lnTo>
                    <a:pt x="20172" y="13435"/>
                  </a:lnTo>
                  <a:cubicBezTo>
                    <a:pt x="20172" y="13234"/>
                    <a:pt x="20010" y="13066"/>
                    <a:pt x="19803" y="13066"/>
                  </a:cubicBezTo>
                  <a:cubicBezTo>
                    <a:pt x="19603" y="13066"/>
                    <a:pt x="19435" y="13234"/>
                    <a:pt x="19435" y="13435"/>
                  </a:cubicBezTo>
                  <a:lnTo>
                    <a:pt x="19435" y="14368"/>
                  </a:lnTo>
                  <a:cubicBezTo>
                    <a:pt x="19435" y="15116"/>
                    <a:pt x="18827" y="15723"/>
                    <a:pt x="18081" y="15723"/>
                  </a:cubicBezTo>
                  <a:lnTo>
                    <a:pt x="12809" y="15723"/>
                  </a:lnTo>
                  <a:cubicBezTo>
                    <a:pt x="11935" y="15419"/>
                    <a:pt x="10955" y="14695"/>
                    <a:pt x="10806" y="13000"/>
                  </a:cubicBezTo>
                  <a:cubicBezTo>
                    <a:pt x="10596" y="10661"/>
                    <a:pt x="10693" y="6281"/>
                    <a:pt x="10465" y="1103"/>
                  </a:cubicBezTo>
                  <a:lnTo>
                    <a:pt x="10465" y="370"/>
                  </a:lnTo>
                  <a:cubicBezTo>
                    <a:pt x="10465" y="164"/>
                    <a:pt x="10301" y="0"/>
                    <a:pt x="100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7" name="Google Shape;1977;p51"/>
            <p:cNvSpPr/>
            <p:nvPr/>
          </p:nvSpPr>
          <p:spPr>
            <a:xfrm>
              <a:off x="1050595" y="1444861"/>
              <a:ext cx="113444" cy="15726"/>
            </a:xfrm>
            <a:custGeom>
              <a:avLst/>
              <a:gdLst/>
              <a:ahLst/>
              <a:cxnLst/>
              <a:rect l="l" t="t" r="r" b="b"/>
              <a:pathLst>
                <a:path w="2294" h="318" extrusionOk="0">
                  <a:moveTo>
                    <a:pt x="1" y="0"/>
                  </a:moveTo>
                  <a:lnTo>
                    <a:pt x="1" y="317"/>
                  </a:lnTo>
                  <a:lnTo>
                    <a:pt x="2294" y="317"/>
                  </a:lnTo>
                  <a:lnTo>
                    <a:pt x="229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8" name="Google Shape;1978;p51"/>
            <p:cNvSpPr/>
            <p:nvPr/>
          </p:nvSpPr>
          <p:spPr>
            <a:xfrm>
              <a:off x="1050595" y="1336262"/>
              <a:ext cx="113444" cy="15825"/>
            </a:xfrm>
            <a:custGeom>
              <a:avLst/>
              <a:gdLst/>
              <a:ahLst/>
              <a:cxnLst/>
              <a:rect l="l" t="t" r="r" b="b"/>
              <a:pathLst>
                <a:path w="2294" h="320" extrusionOk="0">
                  <a:moveTo>
                    <a:pt x="1" y="1"/>
                  </a:moveTo>
                  <a:lnTo>
                    <a:pt x="1" y="319"/>
                  </a:lnTo>
                  <a:lnTo>
                    <a:pt x="2294" y="319"/>
                  </a:lnTo>
                  <a:lnTo>
                    <a:pt x="22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9" name="Google Shape;1979;p51"/>
            <p:cNvSpPr/>
            <p:nvPr/>
          </p:nvSpPr>
          <p:spPr>
            <a:xfrm>
              <a:off x="1050595" y="1231916"/>
              <a:ext cx="113444" cy="15726"/>
            </a:xfrm>
            <a:custGeom>
              <a:avLst/>
              <a:gdLst/>
              <a:ahLst/>
              <a:cxnLst/>
              <a:rect l="l" t="t" r="r" b="b"/>
              <a:pathLst>
                <a:path w="2294" h="318" extrusionOk="0">
                  <a:moveTo>
                    <a:pt x="1" y="1"/>
                  </a:moveTo>
                  <a:lnTo>
                    <a:pt x="1" y="318"/>
                  </a:lnTo>
                  <a:lnTo>
                    <a:pt x="2294" y="318"/>
                  </a:lnTo>
                  <a:lnTo>
                    <a:pt x="22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0" name="Google Shape;1980;p51"/>
            <p:cNvSpPr/>
            <p:nvPr/>
          </p:nvSpPr>
          <p:spPr>
            <a:xfrm>
              <a:off x="1050595" y="1747118"/>
              <a:ext cx="113444" cy="15726"/>
            </a:xfrm>
            <a:custGeom>
              <a:avLst/>
              <a:gdLst/>
              <a:ahLst/>
              <a:cxnLst/>
              <a:rect l="l" t="t" r="r" b="b"/>
              <a:pathLst>
                <a:path w="2294" h="318" extrusionOk="0">
                  <a:moveTo>
                    <a:pt x="1" y="0"/>
                  </a:moveTo>
                  <a:lnTo>
                    <a:pt x="1" y="318"/>
                  </a:lnTo>
                  <a:lnTo>
                    <a:pt x="2294" y="318"/>
                  </a:lnTo>
                  <a:lnTo>
                    <a:pt x="229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1" name="Google Shape;1981;p51"/>
            <p:cNvSpPr/>
            <p:nvPr/>
          </p:nvSpPr>
          <p:spPr>
            <a:xfrm>
              <a:off x="1050595" y="1638569"/>
              <a:ext cx="113444" cy="15775"/>
            </a:xfrm>
            <a:custGeom>
              <a:avLst/>
              <a:gdLst/>
              <a:ahLst/>
              <a:cxnLst/>
              <a:rect l="l" t="t" r="r" b="b"/>
              <a:pathLst>
                <a:path w="2294" h="319" extrusionOk="0">
                  <a:moveTo>
                    <a:pt x="1" y="0"/>
                  </a:moveTo>
                  <a:lnTo>
                    <a:pt x="1" y="318"/>
                  </a:lnTo>
                  <a:lnTo>
                    <a:pt x="2294" y="318"/>
                  </a:lnTo>
                  <a:lnTo>
                    <a:pt x="229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2" name="Google Shape;1982;p51"/>
            <p:cNvSpPr/>
            <p:nvPr/>
          </p:nvSpPr>
          <p:spPr>
            <a:xfrm>
              <a:off x="1050595" y="1534173"/>
              <a:ext cx="113444" cy="15726"/>
            </a:xfrm>
            <a:custGeom>
              <a:avLst/>
              <a:gdLst/>
              <a:ahLst/>
              <a:cxnLst/>
              <a:rect l="l" t="t" r="r" b="b"/>
              <a:pathLst>
                <a:path w="2294" h="318" extrusionOk="0">
                  <a:moveTo>
                    <a:pt x="1" y="1"/>
                  </a:moveTo>
                  <a:lnTo>
                    <a:pt x="1" y="318"/>
                  </a:lnTo>
                  <a:lnTo>
                    <a:pt x="2294" y="318"/>
                  </a:lnTo>
                  <a:lnTo>
                    <a:pt x="22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983" name="Google Shape;1983;p51"/>
          <p:cNvSpPr txBox="1">
            <a:spLocks noGrp="1"/>
          </p:cNvSpPr>
          <p:nvPr>
            <p:ph type="ctrTitle"/>
          </p:nvPr>
        </p:nvSpPr>
        <p:spPr>
          <a:xfrm>
            <a:off x="4288495" y="1145725"/>
            <a:ext cx="4952700" cy="2025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APPLIED BUSINESS ANALYTICS ON MORBIDITY OF </a:t>
            </a:r>
            <a:r>
              <a:rPr lang="en" dirty="0">
                <a:solidFill>
                  <a:schemeClr val="lt2"/>
                </a:solidFill>
              </a:rPr>
              <a:t>LUNG CANCER</a:t>
            </a:r>
            <a:r>
              <a:rPr lang="en" dirty="0">
                <a:solidFill>
                  <a:schemeClr val="lt1"/>
                </a:solidFill>
              </a:rPr>
              <a:t> </a:t>
            </a:r>
            <a:endParaRPr dirty="0">
              <a:solidFill>
                <a:schemeClr val="lt1"/>
              </a:solidFill>
            </a:endParaRPr>
          </a:p>
        </p:txBody>
      </p:sp>
      <p:sp>
        <p:nvSpPr>
          <p:cNvPr id="1984" name="Google Shape;1984;p51"/>
          <p:cNvSpPr txBox="1">
            <a:spLocks noGrp="1"/>
          </p:cNvSpPr>
          <p:nvPr>
            <p:ph type="subTitle" idx="1"/>
          </p:nvPr>
        </p:nvSpPr>
        <p:spPr>
          <a:xfrm>
            <a:off x="4064975" y="3680400"/>
            <a:ext cx="4359000" cy="861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Raiyan Ahmed</a:t>
            </a:r>
            <a:endParaRPr dirty="0"/>
          </a:p>
          <a:p>
            <a:pPr marL="0" lvl="0" indent="0" algn="r" rtl="0">
              <a:spcBef>
                <a:spcPts val="0"/>
              </a:spcBef>
              <a:spcAft>
                <a:spcPts val="0"/>
              </a:spcAft>
              <a:buNone/>
            </a:pPr>
            <a:r>
              <a:rPr lang="en" dirty="0"/>
              <a:t>Zack Melvin</a:t>
            </a:r>
            <a:endParaRPr dirty="0"/>
          </a:p>
          <a:p>
            <a:pPr marL="0" lvl="0" indent="0" algn="r" rtl="0">
              <a:spcBef>
                <a:spcPts val="0"/>
              </a:spcBef>
              <a:spcAft>
                <a:spcPts val="0"/>
              </a:spcAft>
              <a:buNone/>
            </a:pPr>
            <a:r>
              <a:rPr lang="en" dirty="0"/>
              <a:t>Rachel Worden</a:t>
            </a:r>
            <a:endParaRPr dirty="0"/>
          </a:p>
        </p:txBody>
      </p:sp>
    </p:spTree>
  </p:cSld>
  <p:clrMapOvr>
    <a:masterClrMapping/>
  </p:clrMapOvr>
  <mc:AlternateContent xmlns:mc="http://schemas.openxmlformats.org/markup-compatibility/2006" xmlns:p14="http://schemas.microsoft.com/office/powerpoint/2010/main">
    <mc:Choice Requires="p14">
      <p:transition spd="slow" p14:dur="2000" advTm="18000"/>
    </mc:Choice>
    <mc:Fallback xmlns="">
      <p:transition spd="slow" advTm="18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8"/>
        <p:cNvGrpSpPr/>
        <p:nvPr/>
      </p:nvGrpSpPr>
      <p:grpSpPr>
        <a:xfrm>
          <a:off x="0" y="0"/>
          <a:ext cx="0" cy="0"/>
          <a:chOff x="0" y="0"/>
          <a:chExt cx="0" cy="0"/>
        </a:xfrm>
      </p:grpSpPr>
      <p:sp>
        <p:nvSpPr>
          <p:cNvPr id="1989" name="Google Shape;1989;p52"/>
          <p:cNvSpPr txBox="1">
            <a:spLocks noGrp="1"/>
          </p:cNvSpPr>
          <p:nvPr>
            <p:ph type="title"/>
          </p:nvPr>
        </p:nvSpPr>
        <p:spPr>
          <a:xfrm>
            <a:off x="720000" y="540000"/>
            <a:ext cx="44937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Business Problem</a:t>
            </a:r>
            <a:endParaRPr dirty="0"/>
          </a:p>
        </p:txBody>
      </p:sp>
      <p:sp>
        <p:nvSpPr>
          <p:cNvPr id="1990" name="Google Shape;1990;p52"/>
          <p:cNvSpPr txBox="1"/>
          <p:nvPr/>
        </p:nvSpPr>
        <p:spPr>
          <a:xfrm>
            <a:off x="815025" y="1058106"/>
            <a:ext cx="6829500" cy="3693288"/>
          </a:xfrm>
          <a:prstGeom prst="rect">
            <a:avLst/>
          </a:prstGeom>
          <a:noFill/>
          <a:ln>
            <a:noFill/>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None/>
            </a:pPr>
            <a:r>
              <a:rPr lang="en" sz="1200" dirty="0">
                <a:solidFill>
                  <a:schemeClr val="lt2"/>
                </a:solidFill>
                <a:latin typeface="Open Sans ExtraBold"/>
                <a:ea typeface="Open Sans ExtraBold"/>
                <a:cs typeface="Open Sans ExtraBold"/>
                <a:sym typeface="Open Sans ExtraBold"/>
              </a:rPr>
              <a:t>Context: </a:t>
            </a:r>
            <a:endParaRPr sz="1200" b="1" dirty="0">
              <a:solidFill>
                <a:schemeClr val="lt2"/>
              </a:solidFill>
            </a:endParaRPr>
          </a:p>
          <a:p>
            <a:pPr marL="0" marR="0" lvl="0" indent="0" algn="l" rtl="0">
              <a:lnSpc>
                <a:spcPct val="100000"/>
              </a:lnSpc>
              <a:spcBef>
                <a:spcPts val="0"/>
              </a:spcBef>
              <a:spcAft>
                <a:spcPts val="0"/>
              </a:spcAft>
              <a:buNone/>
            </a:pPr>
            <a:r>
              <a:rPr lang="en" sz="1200" dirty="0">
                <a:latin typeface="Open Sans"/>
                <a:ea typeface="Open Sans"/>
                <a:cs typeface="Open Sans"/>
                <a:sym typeface="Open Sans"/>
              </a:rPr>
              <a:t>In today’s world, cancer, and specifically lung cancer, is very serious ongoing an issue and leads to many deaths per year.  The American Cancer Society estimates that in 2022, there will be 130,180 deaths from lung cancer with 68,820 being men and 61,360 being women.  Lung cancer is the leading cause of cancer deaths in both men and women, making up almost 25% of all cancer deaths</a:t>
            </a:r>
          </a:p>
          <a:p>
            <a:pPr marL="0" marR="0" lvl="0" indent="0" algn="l" rtl="0">
              <a:lnSpc>
                <a:spcPct val="100000"/>
              </a:lnSpc>
              <a:spcBef>
                <a:spcPts val="0"/>
              </a:spcBef>
              <a:spcAft>
                <a:spcPts val="0"/>
              </a:spcAft>
              <a:buNone/>
            </a:pPr>
            <a:endParaRPr lang="en-US" sz="1200" dirty="0"/>
          </a:p>
          <a:p>
            <a:pPr marL="0" marR="0" lvl="0" indent="0" algn="l" rtl="0">
              <a:lnSpc>
                <a:spcPct val="100000"/>
              </a:lnSpc>
              <a:spcBef>
                <a:spcPts val="0"/>
              </a:spcBef>
              <a:spcAft>
                <a:spcPts val="0"/>
              </a:spcAft>
              <a:buNone/>
            </a:pPr>
            <a:r>
              <a:rPr lang="en-US" sz="1200" dirty="0">
                <a:solidFill>
                  <a:schemeClr val="lt2"/>
                </a:solidFill>
                <a:latin typeface="Open Sans ExtraBold"/>
                <a:ea typeface="Open Sans ExtraBold"/>
                <a:cs typeface="Open Sans ExtraBold"/>
                <a:sym typeface="Open Sans ExtraBold"/>
              </a:rPr>
              <a:t>Purpose: </a:t>
            </a:r>
            <a:endParaRPr lang="en-US" sz="1200" dirty="0"/>
          </a:p>
          <a:p>
            <a:pPr marL="0" marR="0" lvl="0" indent="0" algn="l" rtl="0">
              <a:lnSpc>
                <a:spcPct val="100000"/>
              </a:lnSpc>
              <a:spcBef>
                <a:spcPts val="0"/>
              </a:spcBef>
              <a:spcAft>
                <a:spcPts val="0"/>
              </a:spcAft>
              <a:buNone/>
            </a:pPr>
            <a:r>
              <a:rPr lang="en-US" sz="1200" dirty="0">
                <a:latin typeface="Open Sans"/>
                <a:ea typeface="Open Sans"/>
                <a:cs typeface="Open Sans"/>
                <a:sym typeface="Open Sans"/>
              </a:rPr>
              <a:t>Could we discover any type of relationships between the different </a:t>
            </a:r>
            <a:r>
              <a:rPr lang="en-US" sz="1200" b="1" dirty="0">
                <a:latin typeface="Open Sans"/>
                <a:ea typeface="Open Sans"/>
                <a:cs typeface="Open Sans"/>
                <a:sym typeface="Open Sans"/>
              </a:rPr>
              <a:t>socioeconomic variables</a:t>
            </a:r>
            <a:r>
              <a:rPr lang="en-US" sz="1200" dirty="0">
                <a:latin typeface="Open Sans"/>
                <a:ea typeface="Open Sans"/>
                <a:cs typeface="Open Sans"/>
                <a:sym typeface="Open Sans"/>
              </a:rPr>
              <a:t> and the </a:t>
            </a:r>
            <a:r>
              <a:rPr lang="en-US" sz="1200" b="1" dirty="0">
                <a:latin typeface="Open Sans"/>
                <a:ea typeface="Open Sans"/>
                <a:cs typeface="Open Sans"/>
                <a:sym typeface="Open Sans"/>
              </a:rPr>
              <a:t>morbidity rate</a:t>
            </a:r>
            <a:r>
              <a:rPr lang="en-US" sz="1200" dirty="0">
                <a:latin typeface="Open Sans"/>
                <a:ea typeface="Open Sans"/>
                <a:cs typeface="Open Sans"/>
                <a:sym typeface="Open Sans"/>
              </a:rPr>
              <a:t> of lung cancer patients?</a:t>
            </a:r>
          </a:p>
          <a:p>
            <a:pPr marL="0" marR="0" lvl="0" indent="0" algn="l" rtl="0">
              <a:lnSpc>
                <a:spcPct val="100000"/>
              </a:lnSpc>
              <a:spcBef>
                <a:spcPts val="0"/>
              </a:spcBef>
              <a:spcAft>
                <a:spcPts val="0"/>
              </a:spcAft>
              <a:buNone/>
            </a:pPr>
            <a:endParaRPr sz="1200" dirty="0">
              <a:latin typeface="Open Sans"/>
              <a:ea typeface="Open Sans"/>
              <a:cs typeface="Open Sans"/>
              <a:sym typeface="Open Sans"/>
            </a:endParaRPr>
          </a:p>
          <a:p>
            <a:pPr marL="0" marR="0" lvl="0" indent="0" algn="l" rtl="0">
              <a:lnSpc>
                <a:spcPct val="100000"/>
              </a:lnSpc>
              <a:spcBef>
                <a:spcPts val="0"/>
              </a:spcBef>
              <a:spcAft>
                <a:spcPts val="0"/>
              </a:spcAft>
              <a:buNone/>
            </a:pPr>
            <a:endParaRPr sz="1200" dirty="0">
              <a:latin typeface="Open Sans"/>
              <a:ea typeface="Open Sans"/>
              <a:cs typeface="Open Sans"/>
              <a:sym typeface="Open Sans"/>
            </a:endParaRPr>
          </a:p>
          <a:p>
            <a:pPr marL="0" lvl="0" indent="0" algn="l" rtl="0">
              <a:spcBef>
                <a:spcPts val="0"/>
              </a:spcBef>
              <a:spcAft>
                <a:spcPts val="0"/>
              </a:spcAft>
              <a:buNone/>
            </a:pPr>
            <a:r>
              <a:rPr lang="en" sz="1200" dirty="0">
                <a:solidFill>
                  <a:schemeClr val="lt2"/>
                </a:solidFill>
                <a:latin typeface="Open Sans ExtraBold"/>
                <a:ea typeface="Open Sans ExtraBold"/>
                <a:cs typeface="Open Sans ExtraBold"/>
                <a:sym typeface="Open Sans ExtraBold"/>
              </a:rPr>
              <a:t>Data:</a:t>
            </a:r>
            <a:endParaRPr sz="1200" dirty="0">
              <a:solidFill>
                <a:schemeClr val="lt2"/>
              </a:solidFill>
              <a:latin typeface="Open Sans ExtraBold"/>
              <a:ea typeface="Open Sans ExtraBold"/>
              <a:cs typeface="Open Sans ExtraBold"/>
              <a:sym typeface="Open Sans ExtraBold"/>
            </a:endParaRPr>
          </a:p>
          <a:p>
            <a:pPr marL="0" lvl="0" indent="0" algn="l" rtl="0">
              <a:spcBef>
                <a:spcPts val="0"/>
              </a:spcBef>
              <a:spcAft>
                <a:spcPts val="0"/>
              </a:spcAft>
              <a:buNone/>
            </a:pPr>
            <a:r>
              <a:rPr lang="en" sz="1200" dirty="0">
                <a:latin typeface="Open Sans"/>
                <a:ea typeface="Open Sans"/>
                <a:cs typeface="Open Sans"/>
                <a:sym typeface="Open Sans"/>
              </a:rPr>
              <a:t>The dataset from data.world and it is combination of different census data points (per county) and the morbidity rate due to lung cancer in that county. There are over 30 variables in the dataset. </a:t>
            </a:r>
            <a:endParaRPr sz="1200" dirty="0">
              <a:solidFill>
                <a:schemeClr val="lt2"/>
              </a:solidFill>
              <a:latin typeface="Open Sans ExtraBold"/>
              <a:ea typeface="Open Sans ExtraBold"/>
              <a:cs typeface="Open Sans ExtraBold"/>
              <a:sym typeface="Open Sans ExtraBold"/>
            </a:endParaRPr>
          </a:p>
          <a:p>
            <a:pPr marL="0" marR="0" lvl="0" indent="0" algn="l" rtl="0">
              <a:lnSpc>
                <a:spcPct val="100000"/>
              </a:lnSpc>
              <a:spcBef>
                <a:spcPts val="0"/>
              </a:spcBef>
              <a:spcAft>
                <a:spcPts val="0"/>
              </a:spcAft>
              <a:buNone/>
            </a:pPr>
            <a:endParaRPr sz="1200" dirty="0"/>
          </a:p>
          <a:p>
            <a:pPr marL="0" marR="0" lvl="0" indent="0" algn="l" rtl="0">
              <a:lnSpc>
                <a:spcPct val="100000"/>
              </a:lnSpc>
              <a:spcBef>
                <a:spcPts val="0"/>
              </a:spcBef>
              <a:spcAft>
                <a:spcPts val="0"/>
              </a:spcAft>
              <a:buNone/>
            </a:pPr>
            <a:r>
              <a:rPr lang="en" sz="1200" dirty="0">
                <a:solidFill>
                  <a:schemeClr val="lt2"/>
                </a:solidFill>
                <a:latin typeface="Open Sans ExtraBold"/>
                <a:ea typeface="Open Sans ExtraBold"/>
                <a:cs typeface="Open Sans ExtraBold"/>
                <a:sym typeface="Open Sans ExtraBold"/>
              </a:rPr>
              <a:t>Audience: </a:t>
            </a:r>
            <a:endParaRPr sz="1200" dirty="0"/>
          </a:p>
          <a:p>
            <a:pPr marL="0" lvl="0" indent="0" algn="l" rtl="0">
              <a:spcBef>
                <a:spcPts val="0"/>
              </a:spcBef>
              <a:spcAft>
                <a:spcPts val="0"/>
              </a:spcAft>
              <a:buNone/>
            </a:pPr>
            <a:r>
              <a:rPr lang="en" sz="1200" dirty="0">
                <a:latin typeface="Open Sans"/>
                <a:ea typeface="Open Sans"/>
                <a:cs typeface="Open Sans"/>
                <a:sym typeface="Open Sans"/>
              </a:rPr>
              <a:t>Medical and Research Professionals </a:t>
            </a:r>
            <a:endParaRPr sz="1200" dirty="0">
              <a:latin typeface="Open Sans"/>
              <a:ea typeface="Open Sans"/>
              <a:cs typeface="Open Sans"/>
              <a:sym typeface="Open Sans"/>
            </a:endParaRPr>
          </a:p>
        </p:txBody>
      </p:sp>
    </p:spTree>
  </p:cSld>
  <p:clrMapOvr>
    <a:masterClrMapping/>
  </p:clrMapOvr>
  <mc:AlternateContent xmlns:mc="http://schemas.openxmlformats.org/markup-compatibility/2006" xmlns:p14="http://schemas.microsoft.com/office/powerpoint/2010/main">
    <mc:Choice Requires="p14">
      <p:transition spd="slow" p14:dur="2000" advTm="48000"/>
    </mc:Choice>
    <mc:Fallback xmlns="">
      <p:transition spd="slow" advTm="48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94"/>
        <p:cNvGrpSpPr/>
        <p:nvPr/>
      </p:nvGrpSpPr>
      <p:grpSpPr>
        <a:xfrm>
          <a:off x="0" y="0"/>
          <a:ext cx="0" cy="0"/>
          <a:chOff x="0" y="0"/>
          <a:chExt cx="0" cy="0"/>
        </a:xfrm>
      </p:grpSpPr>
      <p:sp>
        <p:nvSpPr>
          <p:cNvPr id="1995" name="Google Shape;1995;p53"/>
          <p:cNvSpPr txBox="1">
            <a:spLocks noGrp="1"/>
          </p:cNvSpPr>
          <p:nvPr>
            <p:ph type="title"/>
          </p:nvPr>
        </p:nvSpPr>
        <p:spPr>
          <a:xfrm>
            <a:off x="720000" y="540000"/>
            <a:ext cx="44937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Our Questions </a:t>
            </a:r>
            <a:endParaRPr dirty="0"/>
          </a:p>
        </p:txBody>
      </p:sp>
      <p:sp>
        <p:nvSpPr>
          <p:cNvPr id="1996" name="Google Shape;1996;p53"/>
          <p:cNvSpPr txBox="1"/>
          <p:nvPr/>
        </p:nvSpPr>
        <p:spPr>
          <a:xfrm>
            <a:off x="833150" y="1237125"/>
            <a:ext cx="3904500" cy="83130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endParaRPr dirty="0"/>
          </a:p>
          <a:p>
            <a:pPr marL="0" lvl="0" indent="0" algn="l" rtl="0">
              <a:spcBef>
                <a:spcPts val="0"/>
              </a:spcBef>
              <a:spcAft>
                <a:spcPts val="0"/>
              </a:spcAft>
              <a:buNone/>
            </a:pPr>
            <a:r>
              <a:rPr lang="en"/>
              <a:t> </a:t>
            </a:r>
            <a:endParaRPr dirty="0"/>
          </a:p>
          <a:p>
            <a:pPr marL="0" lvl="0" indent="0" algn="l" rtl="0">
              <a:spcBef>
                <a:spcPts val="0"/>
              </a:spcBef>
              <a:spcAft>
                <a:spcPts val="0"/>
              </a:spcAft>
              <a:buNone/>
            </a:pPr>
            <a:endParaRPr b="1" dirty="0">
              <a:solidFill>
                <a:schemeClr val="lt2"/>
              </a:solidFill>
            </a:endParaRPr>
          </a:p>
        </p:txBody>
      </p:sp>
      <p:sp>
        <p:nvSpPr>
          <p:cNvPr id="1997" name="Google Shape;1997;p53"/>
          <p:cNvSpPr txBox="1"/>
          <p:nvPr/>
        </p:nvSpPr>
        <p:spPr>
          <a:xfrm>
            <a:off x="720000" y="1233730"/>
            <a:ext cx="5193600" cy="341629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endParaRPr sz="1200" dirty="0">
              <a:solidFill>
                <a:schemeClr val="lt2"/>
              </a:solidFill>
              <a:latin typeface="Open Sans ExtraBold"/>
              <a:ea typeface="Open Sans ExtraBold"/>
              <a:cs typeface="Open Sans ExtraBold"/>
              <a:sym typeface="Open Sans ExtraBold"/>
            </a:endParaRPr>
          </a:p>
          <a:p>
            <a:pPr marL="0" lvl="0" indent="0" algn="l" rtl="0">
              <a:spcBef>
                <a:spcPts val="0"/>
              </a:spcBef>
              <a:spcAft>
                <a:spcPts val="0"/>
              </a:spcAft>
              <a:buNone/>
            </a:pPr>
            <a:r>
              <a:rPr lang="en" sz="1200" dirty="0">
                <a:latin typeface="Open Sans"/>
                <a:ea typeface="Open Sans"/>
                <a:cs typeface="Open Sans"/>
                <a:sym typeface="Open Sans"/>
              </a:rPr>
              <a:t>Can we create models using the different social, economic, and demographic data points as predictive measures of lung cancer morbidity rates? </a:t>
            </a:r>
            <a:endParaRPr sz="1200" dirty="0">
              <a:latin typeface="Open Sans"/>
              <a:ea typeface="Open Sans"/>
              <a:cs typeface="Open Sans"/>
              <a:sym typeface="Open Sans"/>
            </a:endParaRPr>
          </a:p>
          <a:p>
            <a:pPr marL="0" lvl="0" indent="0" algn="l" rtl="0">
              <a:spcBef>
                <a:spcPts val="0"/>
              </a:spcBef>
              <a:spcAft>
                <a:spcPts val="0"/>
              </a:spcAft>
              <a:buNone/>
            </a:pPr>
            <a:endParaRPr sz="1200" dirty="0">
              <a:latin typeface="Open Sans"/>
              <a:ea typeface="Open Sans"/>
              <a:cs typeface="Open Sans"/>
              <a:sym typeface="Open Sans"/>
            </a:endParaRPr>
          </a:p>
          <a:p>
            <a:pPr marL="0" lvl="0" indent="0" algn="l" rtl="0">
              <a:spcBef>
                <a:spcPts val="0"/>
              </a:spcBef>
              <a:spcAft>
                <a:spcPts val="0"/>
              </a:spcAft>
              <a:buNone/>
            </a:pPr>
            <a:r>
              <a:rPr lang="en" sz="1200" dirty="0">
                <a:latin typeface="Open Sans"/>
                <a:ea typeface="Open Sans"/>
                <a:cs typeface="Open Sans"/>
                <a:sym typeface="Open Sans"/>
              </a:rPr>
              <a:t>If so, which of these</a:t>
            </a:r>
            <a:r>
              <a:rPr lang="en" sz="1200" b="1" dirty="0">
                <a:latin typeface="Open Sans"/>
                <a:ea typeface="Open Sans"/>
                <a:cs typeface="Open Sans"/>
                <a:sym typeface="Open Sans"/>
              </a:rPr>
              <a:t> socioeconomic variables </a:t>
            </a:r>
            <a:r>
              <a:rPr lang="en" sz="1200" dirty="0">
                <a:latin typeface="Open Sans"/>
                <a:ea typeface="Open Sans"/>
                <a:cs typeface="Open Sans"/>
                <a:sym typeface="Open Sans"/>
              </a:rPr>
              <a:t>will have the biggest impact on lung cancer </a:t>
            </a:r>
            <a:r>
              <a:rPr lang="en" sz="1200" b="1" dirty="0">
                <a:latin typeface="Open Sans"/>
                <a:ea typeface="Open Sans"/>
                <a:cs typeface="Open Sans"/>
                <a:sym typeface="Open Sans"/>
              </a:rPr>
              <a:t>death rate</a:t>
            </a:r>
            <a:r>
              <a:rPr lang="en" sz="1200" dirty="0">
                <a:latin typeface="Open Sans"/>
                <a:ea typeface="Open Sans"/>
                <a:cs typeface="Open Sans"/>
                <a:sym typeface="Open Sans"/>
              </a:rPr>
              <a:t>? </a:t>
            </a:r>
            <a:endParaRPr sz="1200" dirty="0">
              <a:latin typeface="Open Sans"/>
              <a:ea typeface="Open Sans"/>
              <a:cs typeface="Open Sans"/>
              <a:sym typeface="Open Sans"/>
            </a:endParaRPr>
          </a:p>
          <a:p>
            <a:pPr marL="0" lvl="0" indent="0" algn="l" rtl="0">
              <a:spcBef>
                <a:spcPts val="0"/>
              </a:spcBef>
              <a:spcAft>
                <a:spcPts val="0"/>
              </a:spcAft>
              <a:buNone/>
            </a:pPr>
            <a:endParaRPr sz="1200" dirty="0">
              <a:latin typeface="Open Sans"/>
              <a:ea typeface="Open Sans"/>
              <a:cs typeface="Open Sans"/>
              <a:sym typeface="Open Sans"/>
            </a:endParaRPr>
          </a:p>
          <a:p>
            <a:pPr marL="0" lvl="0" indent="0" algn="l" rtl="0">
              <a:spcBef>
                <a:spcPts val="0"/>
              </a:spcBef>
              <a:spcAft>
                <a:spcPts val="0"/>
              </a:spcAft>
              <a:buNone/>
            </a:pPr>
            <a:r>
              <a:rPr lang="en" sz="1200" dirty="0">
                <a:solidFill>
                  <a:schemeClr val="lt2"/>
                </a:solidFill>
                <a:latin typeface="Open Sans ExtraBold"/>
                <a:ea typeface="Open Sans ExtraBold"/>
                <a:cs typeface="Open Sans ExtraBold"/>
                <a:sym typeface="Open Sans ExtraBold"/>
              </a:rPr>
              <a:t>Objective: </a:t>
            </a:r>
            <a:endParaRPr sz="1200" dirty="0">
              <a:solidFill>
                <a:schemeClr val="lt2"/>
              </a:solidFill>
              <a:latin typeface="Open Sans ExtraBold"/>
              <a:ea typeface="Open Sans ExtraBold"/>
              <a:cs typeface="Open Sans ExtraBold"/>
              <a:sym typeface="Open Sans ExtraBold"/>
            </a:endParaRPr>
          </a:p>
          <a:p>
            <a:pPr marL="0" lvl="0" indent="0" algn="l" rtl="0">
              <a:spcBef>
                <a:spcPts val="0"/>
              </a:spcBef>
              <a:spcAft>
                <a:spcPts val="0"/>
              </a:spcAft>
              <a:buNone/>
            </a:pPr>
            <a:endParaRPr sz="1200" dirty="0">
              <a:solidFill>
                <a:schemeClr val="lt2"/>
              </a:solidFill>
              <a:latin typeface="Open Sans ExtraBold"/>
              <a:ea typeface="Open Sans ExtraBold"/>
              <a:cs typeface="Open Sans ExtraBold"/>
              <a:sym typeface="Open Sans ExtraBold"/>
            </a:endParaRPr>
          </a:p>
          <a:p>
            <a:pPr lvl="0"/>
            <a:r>
              <a:rPr lang="en" sz="1200" dirty="0">
                <a:latin typeface="Open Sans"/>
                <a:ea typeface="Open Sans"/>
                <a:cs typeface="Open Sans"/>
                <a:sym typeface="Open Sans"/>
              </a:rPr>
              <a:t>Finally, can we identify the</a:t>
            </a:r>
            <a:r>
              <a:rPr lang="en" sz="1200" b="1" dirty="0">
                <a:latin typeface="Open Sans"/>
                <a:ea typeface="Open Sans"/>
                <a:cs typeface="Open Sans"/>
                <a:sym typeface="Open Sans"/>
              </a:rPr>
              <a:t> best </a:t>
            </a:r>
            <a:r>
              <a:rPr lang="en" sz="1200" dirty="0">
                <a:latin typeface="Open Sans"/>
                <a:ea typeface="Open Sans"/>
                <a:cs typeface="Open Sans"/>
                <a:sym typeface="Open Sans"/>
              </a:rPr>
              <a:t>predictive model for measures of lung cancer morbidity rates? </a:t>
            </a:r>
            <a:endParaRPr sz="1200" dirty="0">
              <a:latin typeface="Open Sans"/>
              <a:ea typeface="Open Sans"/>
              <a:cs typeface="Open Sans"/>
              <a:sym typeface="Open Sans"/>
            </a:endParaRPr>
          </a:p>
          <a:p>
            <a:pPr marL="0" lvl="0" indent="0" algn="l" rtl="0">
              <a:spcBef>
                <a:spcPts val="0"/>
              </a:spcBef>
              <a:spcAft>
                <a:spcPts val="0"/>
              </a:spcAft>
              <a:buNone/>
            </a:pPr>
            <a:endParaRPr sz="1200" dirty="0">
              <a:latin typeface="Open Sans"/>
              <a:ea typeface="Open Sans"/>
              <a:cs typeface="Open Sans"/>
              <a:sym typeface="Open Sans"/>
            </a:endParaRPr>
          </a:p>
          <a:p>
            <a:pPr marL="0" lvl="0" indent="0" algn="l" rtl="0">
              <a:spcBef>
                <a:spcPts val="0"/>
              </a:spcBef>
              <a:spcAft>
                <a:spcPts val="0"/>
              </a:spcAft>
              <a:buNone/>
            </a:pPr>
            <a:endParaRPr dirty="0">
              <a:latin typeface="Open Sans"/>
              <a:ea typeface="Open Sans"/>
              <a:cs typeface="Open Sans"/>
              <a:sym typeface="Open Sans"/>
            </a:endParaRPr>
          </a:p>
          <a:p>
            <a:pPr marL="0" lvl="0" indent="0" algn="l" rtl="0">
              <a:spcBef>
                <a:spcPts val="0"/>
              </a:spcBef>
              <a:spcAft>
                <a:spcPts val="0"/>
              </a:spcAft>
              <a:buNone/>
            </a:pPr>
            <a:endParaRPr dirty="0">
              <a:latin typeface="Open Sans"/>
              <a:ea typeface="Open Sans"/>
              <a:cs typeface="Open Sans"/>
              <a:sym typeface="Open Sans"/>
            </a:endParaRPr>
          </a:p>
          <a:p>
            <a:pPr marL="0" lvl="0" indent="0" algn="l" rtl="0">
              <a:spcBef>
                <a:spcPts val="0"/>
              </a:spcBef>
              <a:spcAft>
                <a:spcPts val="0"/>
              </a:spcAft>
              <a:buNone/>
            </a:pPr>
            <a:endParaRPr dirty="0">
              <a:latin typeface="Open Sans"/>
              <a:ea typeface="Open Sans"/>
              <a:cs typeface="Open Sans"/>
              <a:sym typeface="Open Sans"/>
            </a:endParaRPr>
          </a:p>
          <a:p>
            <a:pPr marL="0" lvl="0" indent="0" algn="l" rtl="0">
              <a:spcBef>
                <a:spcPts val="0"/>
              </a:spcBef>
              <a:spcAft>
                <a:spcPts val="0"/>
              </a:spcAft>
              <a:buNone/>
            </a:pPr>
            <a:endParaRPr sz="1200" dirty="0"/>
          </a:p>
        </p:txBody>
      </p:sp>
      <p:pic>
        <p:nvPicPr>
          <p:cNvPr id="1998" name="Google Shape;1998;p53"/>
          <p:cNvPicPr preferRelativeResize="0"/>
          <p:nvPr/>
        </p:nvPicPr>
        <p:blipFill>
          <a:blip r:embed="rId3">
            <a:alphaModFix/>
          </a:blip>
          <a:stretch>
            <a:fillRect/>
          </a:stretch>
        </p:blipFill>
        <p:spPr>
          <a:xfrm>
            <a:off x="5796600" y="1217138"/>
            <a:ext cx="2827600" cy="270923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33000"/>
    </mc:Choice>
    <mc:Fallback xmlns="">
      <p:transition spd="slow" advTm="3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02"/>
        <p:cNvGrpSpPr/>
        <p:nvPr/>
      </p:nvGrpSpPr>
      <p:grpSpPr>
        <a:xfrm>
          <a:off x="0" y="0"/>
          <a:ext cx="0" cy="0"/>
          <a:chOff x="0" y="0"/>
          <a:chExt cx="0" cy="0"/>
        </a:xfrm>
      </p:grpSpPr>
      <p:sp>
        <p:nvSpPr>
          <p:cNvPr id="2003" name="Google Shape;2003;p54"/>
          <p:cNvSpPr txBox="1">
            <a:spLocks noGrp="1"/>
          </p:cNvSpPr>
          <p:nvPr>
            <p:ph type="title"/>
          </p:nvPr>
        </p:nvSpPr>
        <p:spPr>
          <a:xfrm>
            <a:off x="720000" y="540000"/>
            <a:ext cx="44937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Planned Analysis </a:t>
            </a:r>
            <a:endParaRPr dirty="0"/>
          </a:p>
        </p:txBody>
      </p:sp>
      <p:sp>
        <p:nvSpPr>
          <p:cNvPr id="2004" name="Google Shape;2004;p54"/>
          <p:cNvSpPr txBox="1"/>
          <p:nvPr/>
        </p:nvSpPr>
        <p:spPr>
          <a:xfrm>
            <a:off x="789200" y="1061325"/>
            <a:ext cx="7712700" cy="4139564"/>
          </a:xfrm>
          <a:prstGeom prst="rect">
            <a:avLst/>
          </a:prstGeom>
          <a:noFill/>
          <a:ln>
            <a:noFill/>
          </a:ln>
        </p:spPr>
        <p:txBody>
          <a:bodyPr spcFirstLastPara="1" wrap="square" lIns="91425" tIns="91425" rIns="91425" bIns="91425" anchor="t" anchorCtr="0">
            <a:spAutoFit/>
          </a:bodyPr>
          <a:lstStyle/>
          <a:p>
            <a:r>
              <a:rPr lang="en" sz="1200" dirty="0">
                <a:solidFill>
                  <a:schemeClr val="lt2"/>
                </a:solidFill>
                <a:latin typeface="Open Sans ExtraBold"/>
                <a:ea typeface="Open Sans ExtraBold"/>
                <a:cs typeface="Open Sans ExtraBold"/>
                <a:sym typeface="Open Sans ExtraBold"/>
              </a:rPr>
              <a:t>Methods: </a:t>
            </a:r>
          </a:p>
          <a:p>
            <a:endParaRPr lang="en" sz="1200" dirty="0">
              <a:solidFill>
                <a:schemeClr val="lt2"/>
              </a:solidFill>
              <a:latin typeface="Open Sans ExtraBold"/>
              <a:ea typeface="Open Sans ExtraBold"/>
              <a:cs typeface="Open Sans ExtraBold"/>
              <a:sym typeface="Open Sans ExtraBold"/>
            </a:endParaRPr>
          </a:p>
          <a:p>
            <a:r>
              <a:rPr lang="en-US" sz="1200" dirty="0">
                <a:latin typeface="Open Sans" panose="020B0606030504020204" pitchFamily="34" charset="0"/>
                <a:ea typeface="Open Sans" panose="020B0606030504020204" pitchFamily="34" charset="0"/>
                <a:cs typeface="Open Sans" panose="020B0606030504020204" pitchFamily="34" charset="0"/>
                <a:sym typeface="Open Sans ExtraBold"/>
              </a:rPr>
              <a:t>We will use five different data modeling techniques:</a:t>
            </a:r>
            <a:endParaRPr sz="1200" b="1" dirty="0">
              <a:latin typeface="Open Sans" panose="020B0606030504020204" pitchFamily="34" charset="0"/>
              <a:ea typeface="Open Sans" panose="020B0606030504020204" pitchFamily="34" charset="0"/>
              <a:cs typeface="Open Sans" panose="020B0606030504020204" pitchFamily="34" charset="0"/>
              <a:sym typeface="Open Sans"/>
            </a:endParaRPr>
          </a:p>
          <a:p>
            <a:pPr marL="171450" indent="-17145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sym typeface="Open Sans"/>
              </a:rPr>
              <a:t>Regression </a:t>
            </a:r>
            <a:endParaRPr lang="en" sz="1200" dirty="0">
              <a:latin typeface="Open Sans" panose="020B0606030504020204" pitchFamily="34" charset="0"/>
              <a:ea typeface="Open Sans" panose="020B0606030504020204" pitchFamily="34" charset="0"/>
              <a:cs typeface="Open Sans" panose="020B0606030504020204" pitchFamily="34" charset="0"/>
              <a:sym typeface="Open Sans"/>
            </a:endParaRPr>
          </a:p>
          <a:p>
            <a:pPr marL="171450" marR="0" lvl="0" indent="-171450" algn="l" rtl="0">
              <a:lnSpc>
                <a:spcPct val="100000"/>
              </a:lnSpc>
              <a:spcBef>
                <a:spcPts val="0"/>
              </a:spcBef>
              <a:spcAft>
                <a:spcPts val="0"/>
              </a:spcAft>
              <a:buFont typeface="Arial" panose="020B0604020202020204" pitchFamily="34" charset="0"/>
              <a:buChar char="•"/>
            </a:pPr>
            <a:r>
              <a:rPr lang="en" sz="1200" dirty="0">
                <a:latin typeface="Open Sans" panose="020B0606030504020204" pitchFamily="34" charset="0"/>
                <a:ea typeface="Open Sans" panose="020B0606030504020204" pitchFamily="34" charset="0"/>
                <a:cs typeface="Open Sans" panose="020B0606030504020204" pitchFamily="34" charset="0"/>
                <a:sym typeface="Open Sans"/>
              </a:rPr>
              <a:t>Principal Component  </a:t>
            </a:r>
            <a:endParaRPr sz="1200" dirty="0">
              <a:latin typeface="Open Sans" panose="020B0606030504020204" pitchFamily="34" charset="0"/>
              <a:ea typeface="Open Sans" panose="020B0606030504020204" pitchFamily="34" charset="0"/>
              <a:cs typeface="Open Sans" panose="020B0606030504020204" pitchFamily="34" charset="0"/>
              <a:sym typeface="Open Sans"/>
            </a:endParaRPr>
          </a:p>
          <a:p>
            <a:pPr marL="171450" marR="0" lvl="0" indent="-171450" algn="l" rtl="0">
              <a:lnSpc>
                <a:spcPct val="100000"/>
              </a:lnSpc>
              <a:spcBef>
                <a:spcPts val="0"/>
              </a:spcBef>
              <a:spcAft>
                <a:spcPts val="0"/>
              </a:spcAft>
              <a:buFont typeface="Arial" panose="020B0604020202020204" pitchFamily="34" charset="0"/>
              <a:buChar char="•"/>
            </a:pPr>
            <a:r>
              <a:rPr lang="en" sz="1200" dirty="0">
                <a:latin typeface="Open Sans" panose="020B0606030504020204" pitchFamily="34" charset="0"/>
                <a:ea typeface="Open Sans" panose="020B0606030504020204" pitchFamily="34" charset="0"/>
                <a:cs typeface="Open Sans" panose="020B0606030504020204" pitchFamily="34" charset="0"/>
                <a:sym typeface="Open Sans"/>
              </a:rPr>
              <a:t>Cluster  </a:t>
            </a:r>
          </a:p>
          <a:p>
            <a:pPr marL="171450" marR="0" lvl="0" indent="-171450" algn="l" rtl="0">
              <a:lnSpc>
                <a:spcPct val="100000"/>
              </a:lnSpc>
              <a:spcBef>
                <a:spcPts val="0"/>
              </a:spcBef>
              <a:spcAft>
                <a:spcPts val="0"/>
              </a:spcAft>
              <a:buFont typeface="Arial" panose="020B0604020202020204" pitchFamily="34" charset="0"/>
              <a:buChar char="•"/>
            </a:pPr>
            <a:r>
              <a:rPr lang="en" sz="1200" dirty="0">
                <a:latin typeface="Open Sans" panose="020B0606030504020204" pitchFamily="34" charset="0"/>
                <a:ea typeface="Open Sans" panose="020B0606030504020204" pitchFamily="34" charset="0"/>
                <a:cs typeface="Open Sans" panose="020B0606030504020204" pitchFamily="34" charset="0"/>
                <a:sym typeface="Open Sans"/>
              </a:rPr>
              <a:t>Decision Tree   </a:t>
            </a:r>
          </a:p>
          <a:p>
            <a:pPr marL="171450" marR="0" lvl="0" indent="-171450" algn="l" rtl="0">
              <a:lnSpc>
                <a:spcPct val="100000"/>
              </a:lnSpc>
              <a:spcBef>
                <a:spcPts val="0"/>
              </a:spcBef>
              <a:spcAft>
                <a:spcPts val="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sym typeface="Open Sans"/>
              </a:rPr>
              <a:t>Neural Networks</a:t>
            </a:r>
            <a:endParaRPr lang="en" sz="1200" dirty="0">
              <a:latin typeface="Open Sans" panose="020B0606030504020204" pitchFamily="34" charset="0"/>
              <a:ea typeface="Open Sans" panose="020B0606030504020204" pitchFamily="34" charset="0"/>
              <a:cs typeface="Open Sans" panose="020B0606030504020204" pitchFamily="34" charset="0"/>
              <a:sym typeface="Open Sans"/>
            </a:endParaRPr>
          </a:p>
          <a:p>
            <a:pPr marR="0" lvl="0" algn="l" rtl="0">
              <a:lnSpc>
                <a:spcPct val="100000"/>
              </a:lnSpc>
              <a:spcBef>
                <a:spcPts val="0"/>
              </a:spcBef>
              <a:spcAft>
                <a:spcPts val="0"/>
              </a:spcAft>
            </a:pPr>
            <a:endParaRPr lang="en" sz="1200" dirty="0">
              <a:latin typeface="Open Sans" panose="020B0606030504020204" pitchFamily="34" charset="0"/>
              <a:ea typeface="Open Sans" panose="020B0606030504020204" pitchFamily="34" charset="0"/>
              <a:cs typeface="Open Sans" panose="020B0606030504020204" pitchFamily="34" charset="0"/>
              <a:sym typeface="Open Sans"/>
            </a:endParaRPr>
          </a:p>
          <a:p>
            <a:r>
              <a:rPr lang="en" sz="1200" dirty="0">
                <a:latin typeface="Open Sans" panose="020B0606030504020204" pitchFamily="34" charset="0"/>
                <a:ea typeface="Open Sans" panose="020B0606030504020204" pitchFamily="34" charset="0"/>
                <a:cs typeface="Open Sans" panose="020B0606030504020204" pitchFamily="34" charset="0"/>
                <a:sym typeface="Open Sans"/>
              </a:rPr>
              <a:t>We will run a simple least-wise fit regression in order to establish a baseline for our models. </a:t>
            </a:r>
            <a:r>
              <a:rPr lang="en-US" sz="1200" dirty="0">
                <a:latin typeface="Open Sans" panose="020B0606030504020204" pitchFamily="34" charset="0"/>
                <a:ea typeface="Open Sans" panose="020B0606030504020204" pitchFamily="34" charset="0"/>
                <a:cs typeface="Open Sans" panose="020B0606030504020204" pitchFamily="34" charset="0"/>
                <a:sym typeface="Open Sans"/>
              </a:rPr>
              <a:t>We will also explore our dataset using cluster analysis, specifically hierarchical, with Ward’s method. </a:t>
            </a:r>
            <a:r>
              <a:rPr lang="en" sz="1200" dirty="0">
                <a:latin typeface="Open Sans" panose="020B0606030504020204" pitchFamily="34" charset="0"/>
                <a:ea typeface="Open Sans" panose="020B0606030504020204" pitchFamily="34" charset="0"/>
                <a:cs typeface="Open Sans" panose="020B0606030504020204" pitchFamily="34" charset="0"/>
                <a:sym typeface="Open Sans"/>
              </a:rPr>
              <a:t>We will use Principal Component Analysis (PCA) and hope that it will allow us to reduce the dimensions of our data. </a:t>
            </a:r>
            <a:endParaRPr sz="1200" dirty="0">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None/>
            </a:pPr>
            <a:endParaRPr sz="1200" dirty="0">
              <a:solidFill>
                <a:schemeClr val="lt2"/>
              </a:solidFill>
              <a:latin typeface="Open Sans" panose="020B0606030504020204" pitchFamily="34" charset="0"/>
              <a:ea typeface="Open Sans" panose="020B0606030504020204" pitchFamily="34" charset="0"/>
              <a:cs typeface="Open Sans" panose="020B0606030504020204" pitchFamily="34" charset="0"/>
              <a:sym typeface="Open Sans ExtraBold"/>
            </a:endParaRPr>
          </a:p>
          <a:p>
            <a:pPr marL="0" lvl="0" indent="0">
              <a:buFont typeface="Arial"/>
              <a:buNone/>
            </a:pPr>
            <a:r>
              <a:rPr lang="en" sz="1200" dirty="0">
                <a:solidFill>
                  <a:schemeClr val="lt2"/>
                </a:solidFill>
                <a:latin typeface="Open Sans ExtraBold"/>
                <a:ea typeface="Open Sans ExtraBold"/>
                <a:cs typeface="Open Sans ExtraBold"/>
                <a:sym typeface="Open Sans ExtraBold"/>
              </a:rPr>
              <a:t>Evaluation:  </a:t>
            </a:r>
            <a:endParaRPr sz="1200" dirty="0">
              <a:solidFill>
                <a:schemeClr val="lt2"/>
              </a:solidFill>
              <a:latin typeface="Open Sans ExtraBold"/>
              <a:ea typeface="Open Sans ExtraBold"/>
              <a:cs typeface="Open Sans ExtraBold"/>
              <a:sym typeface="Open Sans ExtraBold"/>
            </a:endParaRPr>
          </a:p>
          <a:p>
            <a:pPr marL="0" marR="0" lvl="0" indent="0" algn="l" rtl="0">
              <a:lnSpc>
                <a:spcPct val="100000"/>
              </a:lnSpc>
              <a:spcBef>
                <a:spcPts val="0"/>
              </a:spcBef>
              <a:spcAft>
                <a:spcPts val="0"/>
              </a:spcAft>
              <a:buNone/>
            </a:pPr>
            <a:r>
              <a:rPr lang="en" sz="1200" dirty="0">
                <a:solidFill>
                  <a:schemeClr val="lt2"/>
                </a:solidFill>
                <a:latin typeface="Open Sans" panose="020B0606030504020204" pitchFamily="34" charset="0"/>
                <a:ea typeface="Open Sans" panose="020B0606030504020204" pitchFamily="34" charset="0"/>
                <a:cs typeface="Open Sans" panose="020B0606030504020204" pitchFamily="34" charset="0"/>
                <a:sym typeface="Open Sans ExtraBold"/>
              </a:rPr>
              <a:t> </a:t>
            </a:r>
            <a:endParaRPr sz="1100" dirty="0">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None/>
            </a:pPr>
            <a:r>
              <a:rPr lang="en" sz="11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Summary of Fit  -  </a:t>
            </a:r>
            <a:r>
              <a:rPr lang="en" sz="11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RSquare, RSquare Adj, Root Mean Square Error </a:t>
            </a:r>
            <a:endParaRPr sz="11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None/>
            </a:pPr>
            <a:endParaRPr sz="11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None/>
            </a:pPr>
            <a:r>
              <a:rPr lang="en" sz="11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Plots and Graphs -  </a:t>
            </a:r>
            <a:r>
              <a:rPr lang="en" sz="11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Scatter Plots, Distribution Charts, Dendograms, Actual by Predicted Plots</a:t>
            </a:r>
            <a:endParaRPr sz="11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lnSpc>
                <a:spcPct val="100000"/>
              </a:lnSpc>
              <a:spcBef>
                <a:spcPts val="0"/>
              </a:spcBef>
              <a:spcAft>
                <a:spcPts val="0"/>
              </a:spcAft>
              <a:buNone/>
            </a:pPr>
            <a:endParaRPr sz="1100" dirty="0">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1100" dirty="0">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1100" dirty="0">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1100" dirty="0">
              <a:solidFill>
                <a:schemeClr val="dk1"/>
              </a:solidFill>
              <a:latin typeface="Open Sans"/>
              <a:ea typeface="Open Sans"/>
              <a:cs typeface="Open Sans"/>
              <a:sym typeface="Open Sans"/>
            </a:endParaRPr>
          </a:p>
        </p:txBody>
      </p:sp>
    </p:spTree>
  </p:cSld>
  <p:clrMapOvr>
    <a:masterClrMapping/>
  </p:clrMapOvr>
  <mc:AlternateContent xmlns:mc="http://schemas.openxmlformats.org/markup-compatibility/2006" xmlns:p14="http://schemas.microsoft.com/office/powerpoint/2010/main">
    <mc:Choice Requires="p14">
      <p:transition spd="slow" p14:dur="2000" advTm="59000"/>
    </mc:Choice>
    <mc:Fallback xmlns="">
      <p:transition spd="slow" advTm="59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8"/>
        <p:cNvGrpSpPr/>
        <p:nvPr/>
      </p:nvGrpSpPr>
      <p:grpSpPr>
        <a:xfrm>
          <a:off x="0" y="0"/>
          <a:ext cx="0" cy="0"/>
          <a:chOff x="0" y="0"/>
          <a:chExt cx="0" cy="0"/>
        </a:xfrm>
      </p:grpSpPr>
      <p:sp>
        <p:nvSpPr>
          <p:cNvPr id="2009" name="Google Shape;2009;p55"/>
          <p:cNvSpPr/>
          <p:nvPr/>
        </p:nvSpPr>
        <p:spPr>
          <a:xfrm>
            <a:off x="841800" y="3381875"/>
            <a:ext cx="2295000" cy="527700"/>
          </a:xfrm>
          <a:prstGeom prst="roundRect">
            <a:avLst>
              <a:gd name="adj" fmla="val 10516"/>
            </a:avLst>
          </a:prstGeom>
          <a:noFill/>
          <a:ln w="19050" cap="flat" cmpd="sng">
            <a:solidFill>
              <a:srgbClr val="121241"/>
            </a:solidFill>
            <a:prstDash val="solid"/>
            <a:round/>
            <a:headEnd type="none" w="sm" len="sm"/>
            <a:tailEnd type="none" w="sm" len="sm"/>
          </a:ln>
        </p:spPr>
        <p:txBody>
          <a:bodyPr spcFirstLastPara="1" wrap="square" lIns="162000" tIns="234000" rIns="162000" bIns="234000" anchor="t" anchorCtr="0">
            <a:noAutofit/>
          </a:bodyPr>
          <a:lstStyle/>
          <a:p>
            <a:pPr marL="0" lvl="0" indent="0" algn="l" rtl="0">
              <a:lnSpc>
                <a:spcPct val="115000"/>
              </a:lnSpc>
              <a:spcBef>
                <a:spcPts val="0"/>
              </a:spcBef>
              <a:spcAft>
                <a:spcPts val="1600"/>
              </a:spcAft>
              <a:buNone/>
            </a:pPr>
            <a:endParaRPr dirty="0"/>
          </a:p>
        </p:txBody>
      </p:sp>
      <p:sp>
        <p:nvSpPr>
          <p:cNvPr id="2010" name="Google Shape;2010;p55"/>
          <p:cNvSpPr/>
          <p:nvPr/>
        </p:nvSpPr>
        <p:spPr>
          <a:xfrm>
            <a:off x="3424500" y="1969925"/>
            <a:ext cx="2295000" cy="832200"/>
          </a:xfrm>
          <a:prstGeom prst="roundRect">
            <a:avLst>
              <a:gd name="adj" fmla="val 10516"/>
            </a:avLst>
          </a:prstGeom>
          <a:noFill/>
          <a:ln w="19050" cap="flat" cmpd="sng">
            <a:solidFill>
              <a:srgbClr val="121241"/>
            </a:solidFill>
            <a:prstDash val="solid"/>
            <a:round/>
            <a:headEnd type="none" w="sm" len="sm"/>
            <a:tailEnd type="none" w="sm" len="sm"/>
          </a:ln>
        </p:spPr>
        <p:txBody>
          <a:bodyPr spcFirstLastPara="1" wrap="square" lIns="162000" tIns="234000" rIns="162000" bIns="234000" anchor="t" anchorCtr="0">
            <a:noAutofit/>
          </a:bodyPr>
          <a:lstStyle/>
          <a:p>
            <a:pPr marL="0" lvl="0" indent="0" algn="l" rtl="0">
              <a:lnSpc>
                <a:spcPct val="115000"/>
              </a:lnSpc>
              <a:spcBef>
                <a:spcPts val="0"/>
              </a:spcBef>
              <a:spcAft>
                <a:spcPts val="1600"/>
              </a:spcAft>
              <a:buNone/>
            </a:pPr>
            <a:endParaRPr dirty="0"/>
          </a:p>
        </p:txBody>
      </p:sp>
      <p:sp>
        <p:nvSpPr>
          <p:cNvPr id="2011" name="Google Shape;2011;p55"/>
          <p:cNvSpPr txBox="1">
            <a:spLocks noGrp="1"/>
          </p:cNvSpPr>
          <p:nvPr>
            <p:ph type="title"/>
          </p:nvPr>
        </p:nvSpPr>
        <p:spPr>
          <a:xfrm>
            <a:off x="720000" y="1442225"/>
            <a:ext cx="25386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Data Source</a:t>
            </a:r>
            <a:endParaRPr dirty="0"/>
          </a:p>
        </p:txBody>
      </p:sp>
      <p:sp>
        <p:nvSpPr>
          <p:cNvPr id="2012" name="Google Shape;2012;p55"/>
          <p:cNvSpPr txBox="1">
            <a:spLocks noGrp="1"/>
          </p:cNvSpPr>
          <p:nvPr>
            <p:ph type="subTitle" idx="1"/>
          </p:nvPr>
        </p:nvSpPr>
        <p:spPr>
          <a:xfrm>
            <a:off x="720000" y="2028750"/>
            <a:ext cx="25386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data.world</a:t>
            </a:r>
            <a:endParaRPr dirty="0"/>
          </a:p>
        </p:txBody>
      </p:sp>
      <p:sp>
        <p:nvSpPr>
          <p:cNvPr id="2013" name="Google Shape;2013;p55"/>
          <p:cNvSpPr txBox="1">
            <a:spLocks noGrp="1"/>
          </p:cNvSpPr>
          <p:nvPr>
            <p:ph type="title" idx="2"/>
          </p:nvPr>
        </p:nvSpPr>
        <p:spPr>
          <a:xfrm>
            <a:off x="3302701" y="1442225"/>
            <a:ext cx="25386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Data Size</a:t>
            </a:r>
            <a:endParaRPr dirty="0"/>
          </a:p>
        </p:txBody>
      </p:sp>
      <p:sp>
        <p:nvSpPr>
          <p:cNvPr id="2014" name="Google Shape;2014;p55"/>
          <p:cNvSpPr txBox="1">
            <a:spLocks noGrp="1"/>
          </p:cNvSpPr>
          <p:nvPr>
            <p:ph type="subTitle" idx="3"/>
          </p:nvPr>
        </p:nvSpPr>
        <p:spPr>
          <a:xfrm>
            <a:off x="3302701" y="2143625"/>
            <a:ext cx="25386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i="1" dirty="0"/>
              <a:t>Before</a:t>
            </a:r>
            <a:r>
              <a:rPr lang="en" sz="1200" dirty="0"/>
              <a:t> transformation</a:t>
            </a:r>
            <a:r>
              <a:rPr lang="en" dirty="0"/>
              <a:t> - </a:t>
            </a:r>
            <a:endParaRPr dirty="0"/>
          </a:p>
          <a:p>
            <a:pPr marL="0" lvl="0" indent="0" algn="ctr" rtl="0">
              <a:spcBef>
                <a:spcPts val="0"/>
              </a:spcBef>
              <a:spcAft>
                <a:spcPts val="0"/>
              </a:spcAft>
              <a:buNone/>
            </a:pPr>
            <a:r>
              <a:rPr lang="en" b="1" dirty="0"/>
              <a:t>34 columns, 3047 rows</a:t>
            </a:r>
            <a:endParaRPr b="1" dirty="0"/>
          </a:p>
          <a:p>
            <a:pPr marL="0" lvl="0" indent="0" algn="ctr" rtl="0">
              <a:spcBef>
                <a:spcPts val="0"/>
              </a:spcBef>
              <a:spcAft>
                <a:spcPts val="0"/>
              </a:spcAft>
              <a:buNone/>
            </a:pPr>
            <a:r>
              <a:rPr lang="en" sz="1200" i="1" dirty="0"/>
              <a:t>After</a:t>
            </a:r>
            <a:r>
              <a:rPr lang="en" sz="1200" dirty="0"/>
              <a:t> transformation</a:t>
            </a:r>
            <a:r>
              <a:rPr lang="en" i="1" dirty="0"/>
              <a:t> </a:t>
            </a:r>
            <a:r>
              <a:rPr lang="en" dirty="0"/>
              <a:t>- </a:t>
            </a:r>
            <a:endParaRPr dirty="0"/>
          </a:p>
          <a:p>
            <a:pPr marL="0" lvl="0" indent="0" algn="ctr" rtl="0">
              <a:spcBef>
                <a:spcPts val="0"/>
              </a:spcBef>
              <a:spcAft>
                <a:spcPts val="0"/>
              </a:spcAft>
              <a:buNone/>
            </a:pPr>
            <a:r>
              <a:rPr lang="en" b="1" dirty="0"/>
              <a:t>32 columns, 2332 rows</a:t>
            </a:r>
            <a:endParaRPr b="1" dirty="0"/>
          </a:p>
        </p:txBody>
      </p:sp>
      <p:sp>
        <p:nvSpPr>
          <p:cNvPr id="2015" name="Google Shape;2015;p55"/>
          <p:cNvSpPr txBox="1">
            <a:spLocks noGrp="1"/>
          </p:cNvSpPr>
          <p:nvPr>
            <p:ph type="title" idx="4"/>
          </p:nvPr>
        </p:nvSpPr>
        <p:spPr>
          <a:xfrm>
            <a:off x="498375" y="2875625"/>
            <a:ext cx="28878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Output Variable</a:t>
            </a:r>
            <a:endParaRPr dirty="0"/>
          </a:p>
        </p:txBody>
      </p:sp>
      <p:sp>
        <p:nvSpPr>
          <p:cNvPr id="2016" name="Google Shape;2016;p55"/>
          <p:cNvSpPr txBox="1">
            <a:spLocks noGrp="1"/>
          </p:cNvSpPr>
          <p:nvPr>
            <p:ph type="subTitle" idx="5"/>
          </p:nvPr>
        </p:nvSpPr>
        <p:spPr>
          <a:xfrm>
            <a:off x="720000" y="3403325"/>
            <a:ext cx="25386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deathRate</a:t>
            </a:r>
            <a:endParaRPr dirty="0"/>
          </a:p>
        </p:txBody>
      </p:sp>
      <p:sp>
        <p:nvSpPr>
          <p:cNvPr id="2017" name="Google Shape;2017;p55"/>
          <p:cNvSpPr txBox="1">
            <a:spLocks noGrp="1"/>
          </p:cNvSpPr>
          <p:nvPr>
            <p:ph type="title" idx="6"/>
          </p:nvPr>
        </p:nvSpPr>
        <p:spPr>
          <a:xfrm>
            <a:off x="3302701" y="2875625"/>
            <a:ext cx="25386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Data Type</a:t>
            </a:r>
            <a:endParaRPr dirty="0"/>
          </a:p>
        </p:txBody>
      </p:sp>
      <p:sp>
        <p:nvSpPr>
          <p:cNvPr id="2018" name="Google Shape;2018;p55"/>
          <p:cNvSpPr txBox="1">
            <a:spLocks noGrp="1"/>
          </p:cNvSpPr>
          <p:nvPr>
            <p:ph type="subTitle" idx="7"/>
          </p:nvPr>
        </p:nvSpPr>
        <p:spPr>
          <a:xfrm>
            <a:off x="3302701" y="3403325"/>
            <a:ext cx="25386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Continuous</a:t>
            </a:r>
            <a:endParaRPr dirty="0"/>
          </a:p>
        </p:txBody>
      </p:sp>
      <p:sp>
        <p:nvSpPr>
          <p:cNvPr id="2019" name="Google Shape;2019;p55"/>
          <p:cNvSpPr txBox="1">
            <a:spLocks noGrp="1"/>
          </p:cNvSpPr>
          <p:nvPr>
            <p:ph type="title" idx="8"/>
          </p:nvPr>
        </p:nvSpPr>
        <p:spPr>
          <a:xfrm>
            <a:off x="5719500" y="1442225"/>
            <a:ext cx="28878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Input Variables</a:t>
            </a:r>
            <a:endParaRPr dirty="0"/>
          </a:p>
        </p:txBody>
      </p:sp>
      <p:sp>
        <p:nvSpPr>
          <p:cNvPr id="2020" name="Google Shape;2020;p55"/>
          <p:cNvSpPr txBox="1">
            <a:spLocks noGrp="1"/>
          </p:cNvSpPr>
          <p:nvPr>
            <p:ph type="subTitle" idx="9"/>
          </p:nvPr>
        </p:nvSpPr>
        <p:spPr>
          <a:xfrm>
            <a:off x="5885400" y="3268850"/>
            <a:ext cx="2887800" cy="4848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dirty="0">
                <a:solidFill>
                  <a:srgbClr val="000000"/>
                </a:solidFill>
                <a:latin typeface="Calibri"/>
                <a:ea typeface="Open Sans" panose="020B0606030504020204" pitchFamily="34" charset="0"/>
                <a:cs typeface="Calibri"/>
                <a:sym typeface="Calibri"/>
              </a:rPr>
              <a:t>avgAnnCount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avgDeathsPerYear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incidenceRate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medIncome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popEst2015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povertyPercent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studyPerCap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MedianAge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MedianAgeMale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MedianAgeFemale </a:t>
            </a:r>
            <a:r>
              <a:rPr lang="en" sz="1000" dirty="0">
                <a:solidFill>
                  <a:schemeClr val="lt2"/>
                </a:solidFill>
                <a:latin typeface="Calibri"/>
                <a:ea typeface="Open Sans" panose="020B0606030504020204" pitchFamily="34" charset="0"/>
                <a:cs typeface="Calibri"/>
                <a:sym typeface="Calibri"/>
              </a:rPr>
              <a:t>|</a:t>
            </a:r>
            <a:endParaRPr sz="1000" dirty="0">
              <a:solidFill>
                <a:srgbClr val="000000"/>
              </a:solidFill>
              <a:latin typeface="Calibri"/>
              <a:ea typeface="Open Sans" panose="020B0606030504020204" pitchFamily="34" charset="0"/>
              <a:cs typeface="Calibri"/>
              <a:sym typeface="Calibri"/>
            </a:endParaRPr>
          </a:p>
          <a:p>
            <a:pPr marL="0" lvl="0" indent="0" algn="l" rtl="0">
              <a:spcBef>
                <a:spcPts val="0"/>
              </a:spcBef>
              <a:spcAft>
                <a:spcPts val="0"/>
              </a:spcAft>
              <a:buNone/>
            </a:pPr>
            <a:r>
              <a:rPr lang="en" sz="1000" dirty="0">
                <a:solidFill>
                  <a:srgbClr val="000000"/>
                </a:solidFill>
                <a:latin typeface="Calibri"/>
                <a:ea typeface="Open Sans" panose="020B0606030504020204" pitchFamily="34" charset="0"/>
                <a:cs typeface="Calibri"/>
                <a:sym typeface="Calibri"/>
              </a:rPr>
              <a:t>AvgHouseholdSize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PercentMarried </a:t>
            </a:r>
            <a:r>
              <a:rPr lang="en" sz="1000" dirty="0">
                <a:solidFill>
                  <a:schemeClr val="lt2"/>
                </a:solidFill>
                <a:latin typeface="Calibri"/>
                <a:ea typeface="Open Sans" panose="020B0606030504020204" pitchFamily="34" charset="0"/>
                <a:cs typeface="Calibri"/>
                <a:sym typeface="Calibri"/>
              </a:rPr>
              <a:t>|</a:t>
            </a:r>
            <a:endParaRPr sz="1000" dirty="0">
              <a:solidFill>
                <a:srgbClr val="000000"/>
              </a:solidFill>
              <a:latin typeface="Calibri"/>
              <a:ea typeface="Open Sans" panose="020B0606030504020204" pitchFamily="34" charset="0"/>
              <a:cs typeface="Calibri"/>
              <a:sym typeface="Calibri"/>
            </a:endParaRPr>
          </a:p>
          <a:p>
            <a:pPr marL="0" lvl="0" indent="0" algn="l" rtl="0">
              <a:spcBef>
                <a:spcPts val="0"/>
              </a:spcBef>
              <a:spcAft>
                <a:spcPts val="0"/>
              </a:spcAft>
              <a:buNone/>
            </a:pPr>
            <a:r>
              <a:rPr lang="en" sz="1000" dirty="0">
                <a:solidFill>
                  <a:srgbClr val="000000"/>
                </a:solidFill>
                <a:latin typeface="Calibri"/>
                <a:ea typeface="Open Sans" panose="020B0606030504020204" pitchFamily="34" charset="0"/>
                <a:cs typeface="Calibri"/>
                <a:sym typeface="Calibri"/>
              </a:rPr>
              <a:t>PctNoHS18_24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PctHS18_24 </a:t>
            </a:r>
            <a:r>
              <a:rPr lang="en" sz="1000" dirty="0">
                <a:solidFill>
                  <a:schemeClr val="lt2"/>
                </a:solidFill>
                <a:latin typeface="Calibri"/>
                <a:ea typeface="Open Sans" panose="020B0606030504020204" pitchFamily="34" charset="0"/>
                <a:cs typeface="Calibri"/>
                <a:sym typeface="Calibri"/>
              </a:rPr>
              <a:t>|</a:t>
            </a:r>
            <a:endParaRPr sz="1000" dirty="0">
              <a:solidFill>
                <a:srgbClr val="000000"/>
              </a:solidFill>
              <a:latin typeface="Calibri"/>
              <a:ea typeface="Open Sans" panose="020B0606030504020204" pitchFamily="34" charset="0"/>
              <a:cs typeface="Calibri"/>
              <a:sym typeface="Calibri"/>
            </a:endParaRPr>
          </a:p>
          <a:p>
            <a:pPr marL="0" lvl="0" indent="0" algn="l" rtl="0">
              <a:spcBef>
                <a:spcPts val="0"/>
              </a:spcBef>
              <a:spcAft>
                <a:spcPts val="0"/>
              </a:spcAft>
              <a:buNone/>
            </a:pPr>
            <a:r>
              <a:rPr lang="en" sz="1000" dirty="0">
                <a:solidFill>
                  <a:srgbClr val="000000"/>
                </a:solidFill>
                <a:latin typeface="Calibri"/>
                <a:ea typeface="Open Sans" panose="020B0606030504020204" pitchFamily="34" charset="0"/>
                <a:cs typeface="Calibri"/>
                <a:sym typeface="Calibri"/>
              </a:rPr>
              <a:t>PctSomeCol18_24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PctBachDeg18_24 </a:t>
            </a:r>
            <a:r>
              <a:rPr lang="en" sz="1000" dirty="0">
                <a:solidFill>
                  <a:schemeClr val="lt2"/>
                </a:solidFill>
                <a:latin typeface="Calibri"/>
                <a:ea typeface="Open Sans" panose="020B0606030504020204" pitchFamily="34" charset="0"/>
                <a:cs typeface="Calibri"/>
                <a:sym typeface="Calibri"/>
              </a:rPr>
              <a:t>|</a:t>
            </a:r>
            <a:endParaRPr sz="1000" dirty="0">
              <a:solidFill>
                <a:srgbClr val="000000"/>
              </a:solidFill>
              <a:latin typeface="Calibri"/>
              <a:ea typeface="Open Sans" panose="020B0606030504020204" pitchFamily="34" charset="0"/>
              <a:cs typeface="Calibri"/>
              <a:sym typeface="Calibri"/>
            </a:endParaRPr>
          </a:p>
          <a:p>
            <a:pPr marL="0" lvl="0" indent="0" algn="l" rtl="0">
              <a:spcBef>
                <a:spcPts val="0"/>
              </a:spcBef>
              <a:spcAft>
                <a:spcPts val="0"/>
              </a:spcAft>
              <a:buNone/>
            </a:pPr>
            <a:r>
              <a:rPr lang="en" sz="1000" dirty="0">
                <a:solidFill>
                  <a:srgbClr val="000000"/>
                </a:solidFill>
                <a:latin typeface="Calibri"/>
                <a:ea typeface="Open Sans" panose="020B0606030504020204" pitchFamily="34" charset="0"/>
                <a:cs typeface="Calibri"/>
                <a:sym typeface="Calibri"/>
              </a:rPr>
              <a:t>PctHS25_Over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PctBachDeg25_Over </a:t>
            </a:r>
            <a:r>
              <a:rPr lang="en" sz="1000" dirty="0">
                <a:solidFill>
                  <a:schemeClr val="lt2"/>
                </a:solidFill>
                <a:latin typeface="Calibri"/>
                <a:ea typeface="Open Sans" panose="020B0606030504020204" pitchFamily="34" charset="0"/>
                <a:cs typeface="Calibri"/>
                <a:sym typeface="Calibri"/>
              </a:rPr>
              <a:t>|</a:t>
            </a:r>
            <a:endParaRPr sz="1000" dirty="0">
              <a:solidFill>
                <a:srgbClr val="000000"/>
              </a:solidFill>
              <a:latin typeface="Calibri"/>
              <a:ea typeface="Open Sans" panose="020B0606030504020204" pitchFamily="34" charset="0"/>
              <a:cs typeface="Calibri"/>
              <a:sym typeface="Calibri"/>
            </a:endParaRPr>
          </a:p>
          <a:p>
            <a:pPr marL="0" lvl="0" indent="0" algn="l" rtl="0">
              <a:spcBef>
                <a:spcPts val="0"/>
              </a:spcBef>
              <a:spcAft>
                <a:spcPts val="0"/>
              </a:spcAft>
              <a:buNone/>
            </a:pPr>
            <a:r>
              <a:rPr lang="en" sz="1000" dirty="0">
                <a:solidFill>
                  <a:srgbClr val="000000"/>
                </a:solidFill>
                <a:latin typeface="Calibri"/>
                <a:ea typeface="Open Sans" panose="020B0606030504020204" pitchFamily="34" charset="0"/>
                <a:cs typeface="Calibri"/>
                <a:sym typeface="Calibri"/>
              </a:rPr>
              <a:t>PctEmployed16_Over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PctUnemployed16_Over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PctPrivateCoverage </a:t>
            </a:r>
            <a:r>
              <a:rPr lang="en" sz="1000" dirty="0">
                <a:solidFill>
                  <a:schemeClr val="lt2"/>
                </a:solidFill>
                <a:latin typeface="Calibri"/>
                <a:ea typeface="Open Sans" panose="020B0606030504020204" pitchFamily="34" charset="0"/>
                <a:cs typeface="Calibri"/>
                <a:sym typeface="Calibri"/>
              </a:rPr>
              <a:t>|</a:t>
            </a:r>
            <a:endParaRPr sz="1000" dirty="0">
              <a:solidFill>
                <a:srgbClr val="000000"/>
              </a:solidFill>
              <a:latin typeface="Calibri"/>
              <a:ea typeface="Open Sans" panose="020B0606030504020204" pitchFamily="34" charset="0"/>
              <a:cs typeface="Calibri"/>
              <a:sym typeface="Calibri"/>
            </a:endParaRPr>
          </a:p>
          <a:p>
            <a:pPr marL="0" lvl="0" indent="0" algn="l" rtl="0">
              <a:spcBef>
                <a:spcPts val="0"/>
              </a:spcBef>
              <a:spcAft>
                <a:spcPts val="0"/>
              </a:spcAft>
              <a:buNone/>
            </a:pPr>
            <a:r>
              <a:rPr lang="en" sz="1000" dirty="0">
                <a:solidFill>
                  <a:srgbClr val="000000"/>
                </a:solidFill>
                <a:latin typeface="Calibri"/>
                <a:ea typeface="Open Sans" panose="020B0606030504020204" pitchFamily="34" charset="0"/>
                <a:cs typeface="Calibri"/>
                <a:sym typeface="Calibri"/>
              </a:rPr>
              <a:t>PctPrivateCoverageAlone </a:t>
            </a:r>
            <a:r>
              <a:rPr lang="en" sz="1000" dirty="0">
                <a:solidFill>
                  <a:schemeClr val="lt2"/>
                </a:solidFill>
                <a:latin typeface="Calibri"/>
                <a:ea typeface="Open Sans" panose="020B0606030504020204" pitchFamily="34" charset="0"/>
                <a:cs typeface="Calibri"/>
                <a:sym typeface="Calibri"/>
              </a:rPr>
              <a:t>| </a:t>
            </a:r>
            <a:r>
              <a:rPr lang="en" sz="1000" dirty="0">
                <a:solidFill>
                  <a:srgbClr val="000000"/>
                </a:solidFill>
                <a:latin typeface="Calibri"/>
                <a:ea typeface="Open Sans" panose="020B0606030504020204" pitchFamily="34" charset="0"/>
                <a:cs typeface="Calibri"/>
                <a:sym typeface="Calibri"/>
              </a:rPr>
              <a:t>PctEmpPrivCoverage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PctPublicCoverage </a:t>
            </a:r>
            <a:r>
              <a:rPr lang="en" sz="1000" dirty="0">
                <a:solidFill>
                  <a:schemeClr val="lt2"/>
                </a:solidFill>
                <a:latin typeface="Calibri"/>
                <a:ea typeface="Open Sans" panose="020B0606030504020204" pitchFamily="34" charset="0"/>
                <a:cs typeface="Calibri"/>
                <a:sym typeface="Calibri"/>
              </a:rPr>
              <a:t>|</a:t>
            </a:r>
            <a:endParaRPr sz="1000" dirty="0">
              <a:solidFill>
                <a:srgbClr val="000000"/>
              </a:solidFill>
              <a:latin typeface="Calibri"/>
              <a:ea typeface="Open Sans" panose="020B0606030504020204" pitchFamily="34" charset="0"/>
              <a:cs typeface="Calibri"/>
              <a:sym typeface="Calibri"/>
            </a:endParaRPr>
          </a:p>
          <a:p>
            <a:pPr marL="0" lvl="0" indent="0" algn="l" rtl="0">
              <a:spcBef>
                <a:spcPts val="0"/>
              </a:spcBef>
              <a:spcAft>
                <a:spcPts val="0"/>
              </a:spcAft>
              <a:buNone/>
            </a:pPr>
            <a:r>
              <a:rPr lang="en" sz="1000" dirty="0">
                <a:solidFill>
                  <a:srgbClr val="000000"/>
                </a:solidFill>
                <a:latin typeface="Calibri"/>
                <a:ea typeface="Open Sans" panose="020B0606030504020204" pitchFamily="34" charset="0"/>
                <a:cs typeface="Calibri"/>
                <a:sym typeface="Calibri"/>
              </a:rPr>
              <a:t>PctPublicCoverageAlone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PctWhite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PctBlack  PctAsian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PctOtherRace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PctMarriedHouseholds </a:t>
            </a:r>
            <a:r>
              <a:rPr lang="en" sz="1000" dirty="0">
                <a:solidFill>
                  <a:schemeClr val="lt2"/>
                </a:solidFill>
                <a:latin typeface="Calibri"/>
                <a:ea typeface="Open Sans" panose="020B0606030504020204" pitchFamily="34" charset="0"/>
                <a:cs typeface="Calibri"/>
                <a:sym typeface="Calibri"/>
              </a:rPr>
              <a:t>|</a:t>
            </a:r>
            <a:r>
              <a:rPr lang="en" sz="1000" dirty="0">
                <a:solidFill>
                  <a:srgbClr val="000000"/>
                </a:solidFill>
                <a:latin typeface="Calibri"/>
                <a:ea typeface="Open Sans" panose="020B0606030504020204" pitchFamily="34" charset="0"/>
                <a:cs typeface="Calibri"/>
                <a:sym typeface="Calibri"/>
              </a:rPr>
              <a:t> BirthRate </a:t>
            </a:r>
            <a:endParaRPr sz="1000" dirty="0">
              <a:solidFill>
                <a:srgbClr val="000000"/>
              </a:solidFill>
              <a:latin typeface="Calibri"/>
              <a:ea typeface="Open Sans" panose="020B0606030504020204" pitchFamily="34" charset="0"/>
              <a:cs typeface="Calibri"/>
              <a:sym typeface="Calibri"/>
            </a:endParaRPr>
          </a:p>
          <a:p>
            <a:pPr marL="0" lvl="0" indent="0" algn="ctr" rtl="0">
              <a:spcBef>
                <a:spcPts val="0"/>
              </a:spcBef>
              <a:spcAft>
                <a:spcPts val="0"/>
              </a:spcAft>
              <a:buNone/>
            </a:pPr>
            <a:endParaRPr sz="1000" dirty="0"/>
          </a:p>
        </p:txBody>
      </p:sp>
      <p:sp>
        <p:nvSpPr>
          <p:cNvPr id="2021" name="Google Shape;2021;p55"/>
          <p:cNvSpPr txBox="1">
            <a:spLocks noGrp="1"/>
          </p:cNvSpPr>
          <p:nvPr>
            <p:ph type="title" idx="15"/>
          </p:nvPr>
        </p:nvSpPr>
        <p:spPr>
          <a:xfrm>
            <a:off x="720000" y="540000"/>
            <a:ext cx="67998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Data Description </a:t>
            </a:r>
            <a:endParaRPr sz="1800" dirty="0"/>
          </a:p>
        </p:txBody>
      </p:sp>
      <p:sp>
        <p:nvSpPr>
          <p:cNvPr id="2022" name="Google Shape;2022;p55"/>
          <p:cNvSpPr/>
          <p:nvPr/>
        </p:nvSpPr>
        <p:spPr>
          <a:xfrm>
            <a:off x="5885400" y="1969925"/>
            <a:ext cx="2784300" cy="2797500"/>
          </a:xfrm>
          <a:prstGeom prst="roundRect">
            <a:avLst>
              <a:gd name="adj" fmla="val 10516"/>
            </a:avLst>
          </a:prstGeom>
          <a:noFill/>
          <a:ln w="19050" cap="flat" cmpd="sng">
            <a:solidFill>
              <a:srgbClr val="121241"/>
            </a:solidFill>
            <a:prstDash val="solid"/>
            <a:round/>
            <a:headEnd type="none" w="sm" len="sm"/>
            <a:tailEnd type="none" w="sm" len="sm"/>
          </a:ln>
        </p:spPr>
        <p:txBody>
          <a:bodyPr spcFirstLastPara="1" wrap="square" lIns="162000" tIns="234000" rIns="162000" bIns="234000" anchor="t" anchorCtr="0">
            <a:noAutofit/>
          </a:bodyPr>
          <a:lstStyle/>
          <a:p>
            <a:pPr marL="0" lvl="0" indent="0" algn="l" rtl="0">
              <a:lnSpc>
                <a:spcPct val="115000"/>
              </a:lnSpc>
              <a:spcBef>
                <a:spcPts val="0"/>
              </a:spcBef>
              <a:spcAft>
                <a:spcPts val="1600"/>
              </a:spcAft>
              <a:buNone/>
            </a:pPr>
            <a:endParaRPr dirty="0"/>
          </a:p>
        </p:txBody>
      </p:sp>
      <p:sp>
        <p:nvSpPr>
          <p:cNvPr id="2023" name="Google Shape;2023;p55"/>
          <p:cNvSpPr/>
          <p:nvPr/>
        </p:nvSpPr>
        <p:spPr>
          <a:xfrm>
            <a:off x="3441750" y="3381875"/>
            <a:ext cx="2295000" cy="527700"/>
          </a:xfrm>
          <a:prstGeom prst="roundRect">
            <a:avLst>
              <a:gd name="adj" fmla="val 10516"/>
            </a:avLst>
          </a:prstGeom>
          <a:noFill/>
          <a:ln w="19050" cap="flat" cmpd="sng">
            <a:solidFill>
              <a:srgbClr val="121241"/>
            </a:solidFill>
            <a:prstDash val="solid"/>
            <a:round/>
            <a:headEnd type="none" w="sm" len="sm"/>
            <a:tailEnd type="none" w="sm" len="sm"/>
          </a:ln>
        </p:spPr>
        <p:txBody>
          <a:bodyPr spcFirstLastPara="1" wrap="square" lIns="162000" tIns="234000" rIns="162000" bIns="234000" anchor="t" anchorCtr="0">
            <a:noAutofit/>
          </a:bodyPr>
          <a:lstStyle/>
          <a:p>
            <a:pPr marL="0" lvl="0" indent="0" algn="l" rtl="0">
              <a:lnSpc>
                <a:spcPct val="115000"/>
              </a:lnSpc>
              <a:spcBef>
                <a:spcPts val="0"/>
              </a:spcBef>
              <a:spcAft>
                <a:spcPts val="1600"/>
              </a:spcAft>
              <a:buNone/>
            </a:pPr>
            <a:endParaRPr dirty="0"/>
          </a:p>
        </p:txBody>
      </p:sp>
      <p:sp>
        <p:nvSpPr>
          <p:cNvPr id="2024" name="Google Shape;2024;p55"/>
          <p:cNvSpPr/>
          <p:nvPr/>
        </p:nvSpPr>
        <p:spPr>
          <a:xfrm>
            <a:off x="794775" y="2007300"/>
            <a:ext cx="2295000" cy="527700"/>
          </a:xfrm>
          <a:prstGeom prst="roundRect">
            <a:avLst>
              <a:gd name="adj" fmla="val 10516"/>
            </a:avLst>
          </a:prstGeom>
          <a:noFill/>
          <a:ln w="19050" cap="flat" cmpd="sng">
            <a:solidFill>
              <a:srgbClr val="121241"/>
            </a:solidFill>
            <a:prstDash val="solid"/>
            <a:round/>
            <a:headEnd type="none" w="sm" len="sm"/>
            <a:tailEnd type="none" w="sm" len="sm"/>
          </a:ln>
        </p:spPr>
        <p:txBody>
          <a:bodyPr spcFirstLastPara="1" wrap="square" lIns="162000" tIns="234000" rIns="162000" bIns="234000" anchor="t" anchorCtr="0">
            <a:noAutofit/>
          </a:bodyPr>
          <a:lstStyle/>
          <a:p>
            <a:pPr marL="0" lvl="0" indent="0" algn="l" rtl="0">
              <a:lnSpc>
                <a:spcPct val="115000"/>
              </a:lnSpc>
              <a:spcBef>
                <a:spcPts val="0"/>
              </a:spcBef>
              <a:spcAft>
                <a:spcPts val="1600"/>
              </a:spcAft>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2000" advTm="53000"/>
    </mc:Choice>
    <mc:Fallback xmlns="">
      <p:transition spd="slow" advTm="5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28"/>
        <p:cNvGrpSpPr/>
        <p:nvPr/>
      </p:nvGrpSpPr>
      <p:grpSpPr>
        <a:xfrm>
          <a:off x="0" y="0"/>
          <a:ext cx="0" cy="0"/>
          <a:chOff x="0" y="0"/>
          <a:chExt cx="0" cy="0"/>
        </a:xfrm>
      </p:grpSpPr>
      <p:pic>
        <p:nvPicPr>
          <p:cNvPr id="2029" name="Google Shape;2029;p56"/>
          <p:cNvPicPr preferRelativeResize="0"/>
          <p:nvPr/>
        </p:nvPicPr>
        <p:blipFill>
          <a:blip r:embed="rId3">
            <a:alphaModFix/>
          </a:blip>
          <a:stretch>
            <a:fillRect/>
          </a:stretch>
        </p:blipFill>
        <p:spPr>
          <a:xfrm>
            <a:off x="1307636" y="1176347"/>
            <a:ext cx="2634527" cy="2638403"/>
          </a:xfrm>
          <a:prstGeom prst="rect">
            <a:avLst/>
          </a:prstGeom>
          <a:noFill/>
          <a:ln>
            <a:noFill/>
          </a:ln>
        </p:spPr>
      </p:pic>
      <p:sp>
        <p:nvSpPr>
          <p:cNvPr id="2030" name="Google Shape;2030;p56"/>
          <p:cNvSpPr/>
          <p:nvPr/>
        </p:nvSpPr>
        <p:spPr>
          <a:xfrm>
            <a:off x="5385738" y="2184463"/>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1" name="Google Shape;2031;p56"/>
          <p:cNvSpPr/>
          <p:nvPr/>
        </p:nvSpPr>
        <p:spPr>
          <a:xfrm>
            <a:off x="5385738" y="3226525"/>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2" name="Google Shape;2032;p56"/>
          <p:cNvSpPr/>
          <p:nvPr/>
        </p:nvSpPr>
        <p:spPr>
          <a:xfrm>
            <a:off x="5385738" y="1142413"/>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3" name="Google Shape;2033;p56"/>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700"/>
              <a:t>DATA TRANSFORMATION &amp; PREPARATION </a:t>
            </a:r>
            <a:endParaRPr sz="2700" dirty="0"/>
          </a:p>
        </p:txBody>
      </p:sp>
      <p:sp>
        <p:nvSpPr>
          <p:cNvPr id="2034" name="Google Shape;2034;p56"/>
          <p:cNvSpPr txBox="1"/>
          <p:nvPr/>
        </p:nvSpPr>
        <p:spPr>
          <a:xfrm>
            <a:off x="6243225" y="1116100"/>
            <a:ext cx="2054400" cy="388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a:solidFill>
                  <a:schemeClr val="lt2"/>
                </a:solidFill>
                <a:latin typeface="Open Sans"/>
                <a:ea typeface="Open Sans"/>
                <a:cs typeface="Open Sans"/>
                <a:sym typeface="Open Sans"/>
              </a:rPr>
              <a:t>Descriptive Analytics</a:t>
            </a:r>
            <a:endParaRPr sz="2000" b="1" dirty="0">
              <a:solidFill>
                <a:schemeClr val="lt2"/>
              </a:solidFill>
              <a:latin typeface="Open Sans"/>
              <a:ea typeface="Open Sans"/>
              <a:cs typeface="Open Sans"/>
              <a:sym typeface="Open Sans"/>
            </a:endParaRPr>
          </a:p>
        </p:txBody>
      </p:sp>
      <p:sp>
        <p:nvSpPr>
          <p:cNvPr id="2035" name="Google Shape;2035;p56"/>
          <p:cNvSpPr txBox="1"/>
          <p:nvPr/>
        </p:nvSpPr>
        <p:spPr>
          <a:xfrm>
            <a:off x="6275775" y="1619612"/>
            <a:ext cx="2054400" cy="43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latin typeface="Open Sans"/>
                <a:ea typeface="Open Sans"/>
                <a:cs typeface="Open Sans"/>
                <a:sym typeface="Open Sans"/>
              </a:rPr>
              <a:t>Used to determine outliers</a:t>
            </a:r>
            <a:endParaRPr dirty="0">
              <a:solidFill>
                <a:schemeClr val="dk1"/>
              </a:solidFill>
              <a:latin typeface="Open Sans"/>
              <a:ea typeface="Open Sans"/>
              <a:cs typeface="Open Sans"/>
              <a:sym typeface="Open Sans"/>
            </a:endParaRPr>
          </a:p>
        </p:txBody>
      </p:sp>
      <p:sp>
        <p:nvSpPr>
          <p:cNvPr id="2036" name="Google Shape;2036;p56"/>
          <p:cNvSpPr txBox="1"/>
          <p:nvPr/>
        </p:nvSpPr>
        <p:spPr>
          <a:xfrm>
            <a:off x="6243225" y="2166013"/>
            <a:ext cx="2054400" cy="388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a:solidFill>
                  <a:schemeClr val="lt2"/>
                </a:solidFill>
                <a:latin typeface="Open Sans"/>
                <a:ea typeface="Open Sans"/>
                <a:cs typeface="Open Sans"/>
                <a:sym typeface="Open Sans"/>
              </a:rPr>
              <a:t>Missing Values</a:t>
            </a:r>
            <a:endParaRPr sz="2000" b="1" dirty="0">
              <a:solidFill>
                <a:schemeClr val="lt2"/>
              </a:solidFill>
              <a:latin typeface="Open Sans"/>
              <a:ea typeface="Open Sans"/>
              <a:cs typeface="Open Sans"/>
              <a:sym typeface="Open Sans"/>
            </a:endParaRPr>
          </a:p>
        </p:txBody>
      </p:sp>
      <p:sp>
        <p:nvSpPr>
          <p:cNvPr id="2037" name="Google Shape;2037;p56"/>
          <p:cNvSpPr txBox="1"/>
          <p:nvPr/>
        </p:nvSpPr>
        <p:spPr>
          <a:xfrm>
            <a:off x="6275775" y="2719650"/>
            <a:ext cx="2473500" cy="43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a:solidFill>
                  <a:schemeClr val="dk1"/>
                </a:solidFill>
                <a:latin typeface="Open Sans"/>
                <a:ea typeface="Open Sans"/>
                <a:cs typeface="Open Sans"/>
                <a:sym typeface="Open Sans"/>
              </a:rPr>
              <a:t>PctSomeCol18_24 - 2,284</a:t>
            </a:r>
            <a:endParaRPr sz="1100" dirty="0">
              <a:solidFill>
                <a:schemeClr val="dk1"/>
              </a:solidFill>
              <a:latin typeface="Open Sans"/>
              <a:ea typeface="Open Sans"/>
              <a:cs typeface="Open Sans"/>
              <a:sym typeface="Open Sans"/>
            </a:endParaRPr>
          </a:p>
          <a:p>
            <a:pPr marL="0" lvl="0" indent="0" algn="l" rtl="0">
              <a:spcBef>
                <a:spcPts val="0"/>
              </a:spcBef>
              <a:spcAft>
                <a:spcPts val="0"/>
              </a:spcAft>
              <a:buNone/>
            </a:pPr>
            <a:r>
              <a:rPr lang="en" sz="1100">
                <a:solidFill>
                  <a:schemeClr val="dk1"/>
                </a:solidFill>
                <a:latin typeface="Open Sans"/>
                <a:ea typeface="Open Sans"/>
                <a:cs typeface="Open Sans"/>
                <a:sym typeface="Open Sans"/>
              </a:rPr>
              <a:t>PctEmployed16_Over - 151</a:t>
            </a:r>
            <a:endParaRPr sz="1100" dirty="0">
              <a:solidFill>
                <a:schemeClr val="dk1"/>
              </a:solidFill>
              <a:latin typeface="Open Sans"/>
              <a:ea typeface="Open Sans"/>
              <a:cs typeface="Open Sans"/>
              <a:sym typeface="Open Sans"/>
            </a:endParaRPr>
          </a:p>
          <a:p>
            <a:pPr marL="0" lvl="0" indent="0" algn="l" rtl="0">
              <a:spcBef>
                <a:spcPts val="0"/>
              </a:spcBef>
              <a:spcAft>
                <a:spcPts val="0"/>
              </a:spcAft>
              <a:buNone/>
            </a:pPr>
            <a:r>
              <a:rPr lang="en" sz="1100">
                <a:solidFill>
                  <a:schemeClr val="dk1"/>
                </a:solidFill>
                <a:latin typeface="Open Sans"/>
                <a:ea typeface="Open Sans"/>
                <a:cs typeface="Open Sans"/>
                <a:sym typeface="Open Sans"/>
              </a:rPr>
              <a:t>PctPrivateCoverageAlone - 562 </a:t>
            </a:r>
            <a:endParaRPr sz="1100" dirty="0">
              <a:solidFill>
                <a:schemeClr val="dk1"/>
              </a:solidFill>
              <a:latin typeface="Open Sans"/>
              <a:ea typeface="Open Sans"/>
              <a:cs typeface="Open Sans"/>
              <a:sym typeface="Open Sans"/>
            </a:endParaRPr>
          </a:p>
          <a:p>
            <a:pPr marL="0" lvl="0" indent="0" algn="l" rtl="0">
              <a:spcBef>
                <a:spcPts val="0"/>
              </a:spcBef>
              <a:spcAft>
                <a:spcPts val="0"/>
              </a:spcAft>
              <a:buNone/>
            </a:pPr>
            <a:endParaRPr sz="1100" dirty="0">
              <a:solidFill>
                <a:schemeClr val="dk1"/>
              </a:solidFill>
              <a:latin typeface="Open Sans"/>
              <a:ea typeface="Open Sans"/>
              <a:cs typeface="Open Sans"/>
              <a:sym typeface="Open Sans"/>
            </a:endParaRPr>
          </a:p>
          <a:p>
            <a:pPr marL="0" lvl="0" indent="0" algn="l" rtl="0">
              <a:spcBef>
                <a:spcPts val="0"/>
              </a:spcBef>
              <a:spcAft>
                <a:spcPts val="0"/>
              </a:spcAft>
              <a:buNone/>
            </a:pPr>
            <a:endParaRPr sz="1100" dirty="0">
              <a:solidFill>
                <a:schemeClr val="dk1"/>
              </a:solidFill>
              <a:latin typeface="Open Sans"/>
              <a:ea typeface="Open Sans"/>
              <a:cs typeface="Open Sans"/>
              <a:sym typeface="Open Sans"/>
            </a:endParaRPr>
          </a:p>
        </p:txBody>
      </p:sp>
      <p:sp>
        <p:nvSpPr>
          <p:cNvPr id="2038" name="Google Shape;2038;p56"/>
          <p:cNvSpPr txBox="1"/>
          <p:nvPr/>
        </p:nvSpPr>
        <p:spPr>
          <a:xfrm>
            <a:off x="6243225" y="3316188"/>
            <a:ext cx="2709600" cy="388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900" b="1">
                <a:solidFill>
                  <a:schemeClr val="lt2"/>
                </a:solidFill>
                <a:latin typeface="Open Sans"/>
                <a:ea typeface="Open Sans"/>
                <a:cs typeface="Open Sans"/>
                <a:sym typeface="Open Sans"/>
              </a:rPr>
              <a:t>Training/Validation Partition</a:t>
            </a:r>
            <a:endParaRPr sz="1900" b="1" dirty="0">
              <a:solidFill>
                <a:schemeClr val="lt2"/>
              </a:solidFill>
              <a:latin typeface="Open Sans"/>
              <a:ea typeface="Open Sans"/>
              <a:cs typeface="Open Sans"/>
              <a:sym typeface="Open Sans"/>
            </a:endParaRPr>
          </a:p>
        </p:txBody>
      </p:sp>
      <p:sp>
        <p:nvSpPr>
          <p:cNvPr id="2039" name="Google Shape;2039;p56"/>
          <p:cNvSpPr txBox="1"/>
          <p:nvPr/>
        </p:nvSpPr>
        <p:spPr>
          <a:xfrm>
            <a:off x="6275775" y="3814738"/>
            <a:ext cx="2054400" cy="431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latin typeface="Open Sans"/>
                <a:ea typeface="Open Sans"/>
                <a:cs typeface="Open Sans"/>
                <a:sym typeface="Open Sans"/>
              </a:rPr>
              <a:t>75% Training</a:t>
            </a:r>
            <a:endParaRPr dirty="0">
              <a:solidFill>
                <a:schemeClr val="dk1"/>
              </a:solidFill>
              <a:latin typeface="Open Sans"/>
              <a:ea typeface="Open Sans"/>
              <a:cs typeface="Open Sans"/>
              <a:sym typeface="Open Sans"/>
            </a:endParaRPr>
          </a:p>
          <a:p>
            <a:pPr marL="0" lvl="0" indent="0" algn="l" rtl="0">
              <a:spcBef>
                <a:spcPts val="0"/>
              </a:spcBef>
              <a:spcAft>
                <a:spcPts val="0"/>
              </a:spcAft>
              <a:buNone/>
            </a:pPr>
            <a:r>
              <a:rPr lang="en">
                <a:solidFill>
                  <a:schemeClr val="dk1"/>
                </a:solidFill>
                <a:latin typeface="Open Sans"/>
                <a:ea typeface="Open Sans"/>
                <a:cs typeface="Open Sans"/>
                <a:sym typeface="Open Sans"/>
              </a:rPr>
              <a:t>25% Validation</a:t>
            </a:r>
            <a:endParaRPr dirty="0">
              <a:solidFill>
                <a:schemeClr val="dk1"/>
              </a:solidFill>
              <a:latin typeface="Open Sans"/>
              <a:ea typeface="Open Sans"/>
              <a:cs typeface="Open Sans"/>
              <a:sym typeface="Open Sans"/>
            </a:endParaRPr>
          </a:p>
        </p:txBody>
      </p:sp>
      <p:grpSp>
        <p:nvGrpSpPr>
          <p:cNvPr id="2040" name="Google Shape;2040;p56"/>
          <p:cNvGrpSpPr/>
          <p:nvPr/>
        </p:nvGrpSpPr>
        <p:grpSpPr>
          <a:xfrm>
            <a:off x="5546511" y="2384072"/>
            <a:ext cx="460900" cy="383181"/>
            <a:chOff x="8682861" y="2586191"/>
            <a:chExt cx="460900" cy="383181"/>
          </a:xfrm>
        </p:grpSpPr>
        <p:sp>
          <p:nvSpPr>
            <p:cNvPr id="2041" name="Google Shape;2041;p56"/>
            <p:cNvSpPr/>
            <p:nvPr/>
          </p:nvSpPr>
          <p:spPr>
            <a:xfrm>
              <a:off x="8976764" y="2805834"/>
              <a:ext cx="55687" cy="58665"/>
            </a:xfrm>
            <a:custGeom>
              <a:avLst/>
              <a:gdLst/>
              <a:ahLst/>
              <a:cxnLst/>
              <a:rect l="l" t="t" r="r" b="b"/>
              <a:pathLst>
                <a:path w="1739" h="1832" extrusionOk="0">
                  <a:moveTo>
                    <a:pt x="580" y="1"/>
                  </a:moveTo>
                  <a:lnTo>
                    <a:pt x="0" y="673"/>
                  </a:lnTo>
                  <a:lnTo>
                    <a:pt x="1159" y="1832"/>
                  </a:lnTo>
                  <a:lnTo>
                    <a:pt x="1646" y="1739"/>
                  </a:lnTo>
                  <a:lnTo>
                    <a:pt x="1738" y="1160"/>
                  </a:lnTo>
                  <a:lnTo>
                    <a:pt x="5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2" name="Google Shape;2042;p56"/>
            <p:cNvSpPr/>
            <p:nvPr/>
          </p:nvSpPr>
          <p:spPr>
            <a:xfrm>
              <a:off x="8741494" y="2597495"/>
              <a:ext cx="287978" cy="268541"/>
            </a:xfrm>
            <a:custGeom>
              <a:avLst/>
              <a:gdLst/>
              <a:ahLst/>
              <a:cxnLst/>
              <a:rect l="l" t="t" r="r" b="b"/>
              <a:pathLst>
                <a:path w="8993" h="8386" extrusionOk="0">
                  <a:moveTo>
                    <a:pt x="4821" y="505"/>
                  </a:moveTo>
                  <a:cubicBezTo>
                    <a:pt x="5702" y="505"/>
                    <a:pt x="6559" y="898"/>
                    <a:pt x="7255" y="1571"/>
                  </a:cubicBezTo>
                  <a:cubicBezTo>
                    <a:pt x="7927" y="2243"/>
                    <a:pt x="8298" y="3123"/>
                    <a:pt x="8298" y="3981"/>
                  </a:cubicBezTo>
                  <a:cubicBezTo>
                    <a:pt x="8298" y="4954"/>
                    <a:pt x="7927" y="5812"/>
                    <a:pt x="7255" y="6507"/>
                  </a:cubicBezTo>
                  <a:cubicBezTo>
                    <a:pt x="6559" y="7179"/>
                    <a:pt x="5702" y="7457"/>
                    <a:pt x="4821" y="7457"/>
                  </a:cubicBezTo>
                  <a:cubicBezTo>
                    <a:pt x="3964" y="7457"/>
                    <a:pt x="2990" y="7179"/>
                    <a:pt x="2318" y="6507"/>
                  </a:cubicBezTo>
                  <a:cubicBezTo>
                    <a:pt x="974" y="5140"/>
                    <a:pt x="974" y="2915"/>
                    <a:pt x="2318" y="1571"/>
                  </a:cubicBezTo>
                  <a:cubicBezTo>
                    <a:pt x="2990" y="898"/>
                    <a:pt x="3964" y="505"/>
                    <a:pt x="4821" y="505"/>
                  </a:cubicBezTo>
                  <a:close/>
                  <a:moveTo>
                    <a:pt x="4725" y="0"/>
                  </a:moveTo>
                  <a:cubicBezTo>
                    <a:pt x="3188" y="0"/>
                    <a:pt x="1924" y="806"/>
                    <a:pt x="1924" y="806"/>
                  </a:cubicBezTo>
                  <a:lnTo>
                    <a:pt x="1461" y="1292"/>
                  </a:lnTo>
                  <a:cubicBezTo>
                    <a:pt x="1" y="2915"/>
                    <a:pt x="93" y="5533"/>
                    <a:pt x="1739" y="7086"/>
                  </a:cubicBezTo>
                  <a:cubicBezTo>
                    <a:pt x="2614" y="7949"/>
                    <a:pt x="3732" y="8386"/>
                    <a:pt x="4834" y="8386"/>
                  </a:cubicBezTo>
                  <a:cubicBezTo>
                    <a:pt x="5805" y="8386"/>
                    <a:pt x="6763" y="8048"/>
                    <a:pt x="7533" y="7364"/>
                  </a:cubicBezTo>
                  <a:cubicBezTo>
                    <a:pt x="7718" y="7272"/>
                    <a:pt x="7834" y="6970"/>
                    <a:pt x="7834" y="6970"/>
                  </a:cubicBezTo>
                  <a:cubicBezTo>
                    <a:pt x="8599" y="6206"/>
                    <a:pt x="8993" y="5348"/>
                    <a:pt x="8993" y="4467"/>
                  </a:cubicBezTo>
                  <a:cubicBezTo>
                    <a:pt x="8993" y="3309"/>
                    <a:pt x="8506" y="2150"/>
                    <a:pt x="7533" y="1177"/>
                  </a:cubicBezTo>
                  <a:cubicBezTo>
                    <a:pt x="6637" y="281"/>
                    <a:pt x="5634" y="0"/>
                    <a:pt x="47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3" name="Google Shape;2043;p56"/>
            <p:cNvSpPr/>
            <p:nvPr/>
          </p:nvSpPr>
          <p:spPr>
            <a:xfrm>
              <a:off x="8788247" y="2586191"/>
              <a:ext cx="247182" cy="247150"/>
            </a:xfrm>
            <a:custGeom>
              <a:avLst/>
              <a:gdLst/>
              <a:ahLst/>
              <a:cxnLst/>
              <a:rect l="l" t="t" r="r" b="b"/>
              <a:pathLst>
                <a:path w="7719" h="7718" extrusionOk="0">
                  <a:moveTo>
                    <a:pt x="3361" y="0"/>
                  </a:moveTo>
                  <a:cubicBezTo>
                    <a:pt x="2202" y="0"/>
                    <a:pt x="1160" y="487"/>
                    <a:pt x="279" y="1251"/>
                  </a:cubicBezTo>
                  <a:cubicBezTo>
                    <a:pt x="186" y="1437"/>
                    <a:pt x="94" y="1530"/>
                    <a:pt x="1" y="1645"/>
                  </a:cubicBezTo>
                  <a:cubicBezTo>
                    <a:pt x="766" y="950"/>
                    <a:pt x="1739" y="672"/>
                    <a:pt x="2782" y="672"/>
                  </a:cubicBezTo>
                  <a:cubicBezTo>
                    <a:pt x="3848" y="672"/>
                    <a:pt x="5007" y="1066"/>
                    <a:pt x="5795" y="1924"/>
                  </a:cubicBezTo>
                  <a:cubicBezTo>
                    <a:pt x="6652" y="2804"/>
                    <a:pt x="7139" y="3847"/>
                    <a:pt x="7139" y="5006"/>
                  </a:cubicBezTo>
                  <a:cubicBezTo>
                    <a:pt x="7139" y="5979"/>
                    <a:pt x="6745" y="6953"/>
                    <a:pt x="6073" y="7717"/>
                  </a:cubicBezTo>
                  <a:cubicBezTo>
                    <a:pt x="6258" y="7625"/>
                    <a:pt x="6374" y="7532"/>
                    <a:pt x="6467" y="7439"/>
                  </a:cubicBezTo>
                  <a:cubicBezTo>
                    <a:pt x="7324" y="6559"/>
                    <a:pt x="7718" y="5493"/>
                    <a:pt x="7718" y="4334"/>
                  </a:cubicBezTo>
                  <a:cubicBezTo>
                    <a:pt x="7718" y="3268"/>
                    <a:pt x="7324" y="2109"/>
                    <a:pt x="6467" y="1251"/>
                  </a:cubicBezTo>
                  <a:cubicBezTo>
                    <a:pt x="5586" y="487"/>
                    <a:pt x="4427" y="0"/>
                    <a:pt x="33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4" name="Google Shape;2044;p56"/>
            <p:cNvSpPr/>
            <p:nvPr/>
          </p:nvSpPr>
          <p:spPr>
            <a:xfrm>
              <a:off x="9007185" y="2854828"/>
              <a:ext cx="40861" cy="37146"/>
            </a:xfrm>
            <a:custGeom>
              <a:avLst/>
              <a:gdLst/>
              <a:ahLst/>
              <a:cxnLst/>
              <a:rect l="l" t="t" r="r" b="b"/>
              <a:pathLst>
                <a:path w="1276" h="1160" extrusionOk="0">
                  <a:moveTo>
                    <a:pt x="487" y="0"/>
                  </a:moveTo>
                  <a:lnTo>
                    <a:pt x="302" y="209"/>
                  </a:lnTo>
                  <a:lnTo>
                    <a:pt x="116" y="394"/>
                  </a:lnTo>
                  <a:cubicBezTo>
                    <a:pt x="1" y="487"/>
                    <a:pt x="1" y="672"/>
                    <a:pt x="116" y="788"/>
                  </a:cubicBezTo>
                  <a:lnTo>
                    <a:pt x="487" y="1159"/>
                  </a:lnTo>
                  <a:lnTo>
                    <a:pt x="1275" y="788"/>
                  </a:lnTo>
                  <a:lnTo>
                    <a:pt x="48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5" name="Google Shape;2045;p56"/>
            <p:cNvSpPr/>
            <p:nvPr/>
          </p:nvSpPr>
          <p:spPr>
            <a:xfrm>
              <a:off x="9016824" y="2837952"/>
              <a:ext cx="43070" cy="35449"/>
            </a:xfrm>
            <a:custGeom>
              <a:avLst/>
              <a:gdLst/>
              <a:ahLst/>
              <a:cxnLst/>
              <a:rect l="l" t="t" r="r" b="b"/>
              <a:pathLst>
                <a:path w="1345" h="1107" extrusionOk="0">
                  <a:moveTo>
                    <a:pt x="36" y="701"/>
                  </a:moveTo>
                  <a:lnTo>
                    <a:pt x="36" y="701"/>
                  </a:lnTo>
                  <a:cubicBezTo>
                    <a:pt x="23" y="711"/>
                    <a:pt x="11" y="723"/>
                    <a:pt x="1" y="736"/>
                  </a:cubicBezTo>
                  <a:lnTo>
                    <a:pt x="36" y="701"/>
                  </a:lnTo>
                  <a:close/>
                  <a:moveTo>
                    <a:pt x="768" y="0"/>
                  </a:moveTo>
                  <a:cubicBezTo>
                    <a:pt x="696" y="0"/>
                    <a:pt x="627" y="52"/>
                    <a:pt x="580" y="157"/>
                  </a:cubicBezTo>
                  <a:lnTo>
                    <a:pt x="36" y="701"/>
                  </a:lnTo>
                  <a:lnTo>
                    <a:pt x="36" y="701"/>
                  </a:lnTo>
                  <a:cubicBezTo>
                    <a:pt x="79" y="666"/>
                    <a:pt x="133" y="649"/>
                    <a:pt x="189" y="649"/>
                  </a:cubicBezTo>
                  <a:cubicBezTo>
                    <a:pt x="262" y="649"/>
                    <a:pt x="337" y="678"/>
                    <a:pt x="395" y="736"/>
                  </a:cubicBezTo>
                  <a:lnTo>
                    <a:pt x="766" y="1107"/>
                  </a:lnTo>
                  <a:lnTo>
                    <a:pt x="1345" y="1107"/>
                  </a:lnTo>
                  <a:lnTo>
                    <a:pt x="1345" y="527"/>
                  </a:lnTo>
                  <a:lnTo>
                    <a:pt x="974" y="157"/>
                  </a:lnTo>
                  <a:cubicBezTo>
                    <a:pt x="916" y="52"/>
                    <a:pt x="841" y="0"/>
                    <a:pt x="7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6" name="Google Shape;2046;p56"/>
            <p:cNvSpPr/>
            <p:nvPr/>
          </p:nvSpPr>
          <p:spPr>
            <a:xfrm>
              <a:off x="9022780" y="2873369"/>
              <a:ext cx="111342" cy="96003"/>
            </a:xfrm>
            <a:custGeom>
              <a:avLst/>
              <a:gdLst/>
              <a:ahLst/>
              <a:cxnLst/>
              <a:rect l="l" t="t" r="r" b="b"/>
              <a:pathLst>
                <a:path w="3477" h="2998" extrusionOk="0">
                  <a:moveTo>
                    <a:pt x="580" y="1"/>
                  </a:moveTo>
                  <a:lnTo>
                    <a:pt x="0" y="580"/>
                  </a:lnTo>
                  <a:lnTo>
                    <a:pt x="1460" y="2527"/>
                  </a:lnTo>
                  <a:cubicBezTo>
                    <a:pt x="1713" y="2843"/>
                    <a:pt x="2063" y="2997"/>
                    <a:pt x="2415" y="2997"/>
                  </a:cubicBezTo>
                  <a:cubicBezTo>
                    <a:pt x="2578" y="2997"/>
                    <a:pt x="2742" y="2964"/>
                    <a:pt x="2897" y="2898"/>
                  </a:cubicBezTo>
                  <a:cubicBezTo>
                    <a:pt x="3476" y="2527"/>
                    <a:pt x="3291" y="1553"/>
                    <a:pt x="2712" y="1067"/>
                  </a:cubicBezTo>
                  <a:lnTo>
                    <a:pt x="58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7" name="Google Shape;2047;p56"/>
            <p:cNvSpPr/>
            <p:nvPr/>
          </p:nvSpPr>
          <p:spPr>
            <a:xfrm>
              <a:off x="9041321" y="2854828"/>
              <a:ext cx="102440" cy="111342"/>
            </a:xfrm>
            <a:custGeom>
              <a:avLst/>
              <a:gdLst/>
              <a:ahLst/>
              <a:cxnLst/>
              <a:rect l="l" t="t" r="r" b="b"/>
              <a:pathLst>
                <a:path w="3199" h="3477" extrusionOk="0">
                  <a:moveTo>
                    <a:pt x="580" y="0"/>
                  </a:moveTo>
                  <a:lnTo>
                    <a:pt x="1" y="580"/>
                  </a:lnTo>
                  <a:lnTo>
                    <a:pt x="1947" y="2040"/>
                  </a:lnTo>
                  <a:cubicBezTo>
                    <a:pt x="2411" y="2411"/>
                    <a:pt x="2619" y="2990"/>
                    <a:pt x="2318" y="3477"/>
                  </a:cubicBezTo>
                  <a:cubicBezTo>
                    <a:pt x="2527" y="3477"/>
                    <a:pt x="2619" y="3384"/>
                    <a:pt x="2712" y="3291"/>
                  </a:cubicBezTo>
                  <a:cubicBezTo>
                    <a:pt x="3199" y="2712"/>
                    <a:pt x="3199" y="1831"/>
                    <a:pt x="2619" y="1460"/>
                  </a:cubicBezTo>
                  <a:lnTo>
                    <a:pt x="58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8" name="Google Shape;2048;p56"/>
            <p:cNvSpPr/>
            <p:nvPr/>
          </p:nvSpPr>
          <p:spPr>
            <a:xfrm>
              <a:off x="8682861" y="2777654"/>
              <a:ext cx="170007" cy="179614"/>
            </a:xfrm>
            <a:custGeom>
              <a:avLst/>
              <a:gdLst/>
              <a:ahLst/>
              <a:cxnLst/>
              <a:rect l="l" t="t" r="r" b="b"/>
              <a:pathLst>
                <a:path w="5309" h="5609" extrusionOk="0">
                  <a:moveTo>
                    <a:pt x="2805" y="0"/>
                  </a:moveTo>
                  <a:cubicBezTo>
                    <a:pt x="1252" y="0"/>
                    <a:pt x="1" y="1252"/>
                    <a:pt x="1" y="2804"/>
                  </a:cubicBezTo>
                  <a:cubicBezTo>
                    <a:pt x="1" y="4241"/>
                    <a:pt x="1067" y="5307"/>
                    <a:pt x="2411" y="5609"/>
                  </a:cubicBezTo>
                  <a:cubicBezTo>
                    <a:pt x="3570" y="5516"/>
                    <a:pt x="5308" y="4357"/>
                    <a:pt x="5308" y="2804"/>
                  </a:cubicBezTo>
                  <a:cubicBezTo>
                    <a:pt x="5308" y="2503"/>
                    <a:pt x="5308" y="2225"/>
                    <a:pt x="5215" y="2040"/>
                  </a:cubicBezTo>
                  <a:cubicBezTo>
                    <a:pt x="5123" y="1831"/>
                    <a:pt x="5123" y="1646"/>
                    <a:pt x="5215" y="1460"/>
                  </a:cubicBezTo>
                  <a:lnTo>
                    <a:pt x="4914" y="0"/>
                  </a:lnTo>
                  <a:lnTo>
                    <a:pt x="4242" y="186"/>
                  </a:lnTo>
                  <a:lnTo>
                    <a:pt x="3663" y="186"/>
                  </a:lnTo>
                  <a:cubicBezTo>
                    <a:pt x="3385" y="93"/>
                    <a:pt x="3083" y="0"/>
                    <a:pt x="28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9" name="Google Shape;2049;p56"/>
            <p:cNvSpPr/>
            <p:nvPr/>
          </p:nvSpPr>
          <p:spPr>
            <a:xfrm>
              <a:off x="8760067" y="2771698"/>
              <a:ext cx="108364" cy="185570"/>
            </a:xfrm>
            <a:custGeom>
              <a:avLst/>
              <a:gdLst/>
              <a:ahLst/>
              <a:cxnLst/>
              <a:rect l="l" t="t" r="r" b="b"/>
              <a:pathLst>
                <a:path w="3384" h="5795" extrusionOk="0">
                  <a:moveTo>
                    <a:pt x="3198" y="1"/>
                  </a:moveTo>
                  <a:lnTo>
                    <a:pt x="2503" y="186"/>
                  </a:lnTo>
                  <a:lnTo>
                    <a:pt x="2225" y="1646"/>
                  </a:lnTo>
                  <a:cubicBezTo>
                    <a:pt x="2132" y="1832"/>
                    <a:pt x="2132" y="2017"/>
                    <a:pt x="2225" y="2226"/>
                  </a:cubicBezTo>
                  <a:cubicBezTo>
                    <a:pt x="2225" y="2318"/>
                    <a:pt x="2318" y="2504"/>
                    <a:pt x="2318" y="2596"/>
                  </a:cubicBezTo>
                  <a:lnTo>
                    <a:pt x="2318" y="2990"/>
                  </a:lnTo>
                  <a:cubicBezTo>
                    <a:pt x="2318" y="3755"/>
                    <a:pt x="2040" y="4427"/>
                    <a:pt x="1553" y="4914"/>
                  </a:cubicBezTo>
                  <a:cubicBezTo>
                    <a:pt x="1066" y="5401"/>
                    <a:pt x="580" y="5702"/>
                    <a:pt x="0" y="5795"/>
                  </a:cubicBezTo>
                  <a:lnTo>
                    <a:pt x="394" y="5795"/>
                  </a:lnTo>
                  <a:cubicBezTo>
                    <a:pt x="1159" y="5795"/>
                    <a:pt x="1831" y="5493"/>
                    <a:pt x="2318" y="4914"/>
                  </a:cubicBezTo>
                  <a:cubicBezTo>
                    <a:pt x="2897" y="4427"/>
                    <a:pt x="3198" y="3755"/>
                    <a:pt x="3198" y="2990"/>
                  </a:cubicBezTo>
                  <a:lnTo>
                    <a:pt x="3198" y="2596"/>
                  </a:lnTo>
                  <a:cubicBezTo>
                    <a:pt x="3082" y="2504"/>
                    <a:pt x="3082" y="2318"/>
                    <a:pt x="3082" y="2226"/>
                  </a:cubicBezTo>
                  <a:cubicBezTo>
                    <a:pt x="2990" y="2017"/>
                    <a:pt x="2990" y="1832"/>
                    <a:pt x="3082" y="1646"/>
                  </a:cubicBezTo>
                  <a:lnTo>
                    <a:pt x="3384" y="186"/>
                  </a:lnTo>
                  <a:cubicBezTo>
                    <a:pt x="3384" y="93"/>
                    <a:pt x="3291" y="1"/>
                    <a:pt x="3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0" name="Google Shape;2050;p56"/>
            <p:cNvSpPr/>
            <p:nvPr/>
          </p:nvSpPr>
          <p:spPr>
            <a:xfrm>
              <a:off x="8899589" y="2753157"/>
              <a:ext cx="40092" cy="40092"/>
            </a:xfrm>
            <a:custGeom>
              <a:avLst/>
              <a:gdLst/>
              <a:ahLst/>
              <a:cxnLst/>
              <a:rect l="l" t="t" r="r" b="b"/>
              <a:pathLst>
                <a:path w="1252" h="1252" extrusionOk="0">
                  <a:moveTo>
                    <a:pt x="579" y="0"/>
                  </a:moveTo>
                  <a:cubicBezTo>
                    <a:pt x="278" y="0"/>
                    <a:pt x="0" y="279"/>
                    <a:pt x="0" y="580"/>
                  </a:cubicBezTo>
                  <a:cubicBezTo>
                    <a:pt x="0" y="951"/>
                    <a:pt x="278" y="1252"/>
                    <a:pt x="579" y="1252"/>
                  </a:cubicBezTo>
                  <a:cubicBezTo>
                    <a:pt x="950" y="1252"/>
                    <a:pt x="1252" y="951"/>
                    <a:pt x="1252" y="580"/>
                  </a:cubicBezTo>
                  <a:cubicBezTo>
                    <a:pt x="1252" y="279"/>
                    <a:pt x="950" y="0"/>
                    <a:pt x="5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1" name="Google Shape;2051;p56"/>
            <p:cNvSpPr/>
            <p:nvPr/>
          </p:nvSpPr>
          <p:spPr>
            <a:xfrm>
              <a:off x="8918131" y="2684885"/>
              <a:ext cx="43070" cy="40092"/>
            </a:xfrm>
            <a:custGeom>
              <a:avLst/>
              <a:gdLst/>
              <a:ahLst/>
              <a:cxnLst/>
              <a:rect l="l" t="t" r="r" b="b"/>
              <a:pathLst>
                <a:path w="1345" h="1252" extrusionOk="0">
                  <a:moveTo>
                    <a:pt x="673" y="0"/>
                  </a:moveTo>
                  <a:cubicBezTo>
                    <a:pt x="279" y="0"/>
                    <a:pt x="0" y="302"/>
                    <a:pt x="0" y="672"/>
                  </a:cubicBezTo>
                  <a:cubicBezTo>
                    <a:pt x="0" y="974"/>
                    <a:pt x="279" y="1252"/>
                    <a:pt x="673" y="1252"/>
                  </a:cubicBezTo>
                  <a:cubicBezTo>
                    <a:pt x="1043" y="1252"/>
                    <a:pt x="1345" y="974"/>
                    <a:pt x="1345" y="672"/>
                  </a:cubicBezTo>
                  <a:cubicBezTo>
                    <a:pt x="1345" y="302"/>
                    <a:pt x="1043" y="0"/>
                    <a:pt x="6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2" name="Google Shape;2052;p56"/>
            <p:cNvSpPr/>
            <p:nvPr/>
          </p:nvSpPr>
          <p:spPr>
            <a:xfrm>
              <a:off x="8818701" y="2675983"/>
              <a:ext cx="71250" cy="70514"/>
            </a:xfrm>
            <a:custGeom>
              <a:avLst/>
              <a:gdLst/>
              <a:ahLst/>
              <a:cxnLst/>
              <a:rect l="l" t="t" r="r" b="b"/>
              <a:pathLst>
                <a:path w="2225" h="2202" extrusionOk="0">
                  <a:moveTo>
                    <a:pt x="1066" y="0"/>
                  </a:moveTo>
                  <a:cubicBezTo>
                    <a:pt x="487" y="0"/>
                    <a:pt x="0" y="464"/>
                    <a:pt x="0" y="1159"/>
                  </a:cubicBezTo>
                  <a:cubicBezTo>
                    <a:pt x="0" y="1738"/>
                    <a:pt x="487" y="2202"/>
                    <a:pt x="1066" y="2202"/>
                  </a:cubicBezTo>
                  <a:cubicBezTo>
                    <a:pt x="1738" y="2202"/>
                    <a:pt x="2225" y="1738"/>
                    <a:pt x="2225" y="1159"/>
                  </a:cubicBezTo>
                  <a:cubicBezTo>
                    <a:pt x="2225" y="464"/>
                    <a:pt x="1738" y="0"/>
                    <a:pt x="10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3" name="Google Shape;2053;p56"/>
            <p:cNvSpPr/>
            <p:nvPr/>
          </p:nvSpPr>
          <p:spPr>
            <a:xfrm>
              <a:off x="8784533" y="2821621"/>
              <a:ext cx="34168" cy="31574"/>
            </a:xfrm>
            <a:custGeom>
              <a:avLst/>
              <a:gdLst/>
              <a:ahLst/>
              <a:cxnLst/>
              <a:rect l="l" t="t" r="r" b="b"/>
              <a:pathLst>
                <a:path w="1067" h="986" extrusionOk="0">
                  <a:moveTo>
                    <a:pt x="882" y="0"/>
                  </a:moveTo>
                  <a:cubicBezTo>
                    <a:pt x="812" y="0"/>
                    <a:pt x="743" y="29"/>
                    <a:pt x="696" y="87"/>
                  </a:cubicBezTo>
                  <a:lnTo>
                    <a:pt x="117" y="667"/>
                  </a:lnTo>
                  <a:cubicBezTo>
                    <a:pt x="1" y="759"/>
                    <a:pt x="117" y="852"/>
                    <a:pt x="210" y="945"/>
                  </a:cubicBezTo>
                  <a:lnTo>
                    <a:pt x="302" y="945"/>
                  </a:lnTo>
                  <a:cubicBezTo>
                    <a:pt x="364" y="945"/>
                    <a:pt x="385" y="986"/>
                    <a:pt x="391" y="986"/>
                  </a:cubicBezTo>
                  <a:cubicBezTo>
                    <a:pt x="395" y="986"/>
                    <a:pt x="395" y="976"/>
                    <a:pt x="395" y="945"/>
                  </a:cubicBezTo>
                  <a:lnTo>
                    <a:pt x="1067" y="365"/>
                  </a:lnTo>
                  <a:lnTo>
                    <a:pt x="1067" y="87"/>
                  </a:lnTo>
                  <a:cubicBezTo>
                    <a:pt x="1021" y="29"/>
                    <a:pt x="951" y="0"/>
                    <a:pt x="8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4" name="Google Shape;2054;p56"/>
            <p:cNvSpPr/>
            <p:nvPr/>
          </p:nvSpPr>
          <p:spPr>
            <a:xfrm>
              <a:off x="8784533" y="2881791"/>
              <a:ext cx="34168" cy="31702"/>
            </a:xfrm>
            <a:custGeom>
              <a:avLst/>
              <a:gdLst/>
              <a:ahLst/>
              <a:cxnLst/>
              <a:rect l="l" t="t" r="r" b="b"/>
              <a:pathLst>
                <a:path w="1067" h="990" extrusionOk="0">
                  <a:moveTo>
                    <a:pt x="333" y="1"/>
                  </a:moveTo>
                  <a:cubicBezTo>
                    <a:pt x="294" y="1"/>
                    <a:pt x="275" y="66"/>
                    <a:pt x="210" y="132"/>
                  </a:cubicBezTo>
                  <a:cubicBezTo>
                    <a:pt x="117" y="224"/>
                    <a:pt x="1" y="224"/>
                    <a:pt x="117" y="317"/>
                  </a:cubicBezTo>
                  <a:lnTo>
                    <a:pt x="696" y="989"/>
                  </a:lnTo>
                  <a:lnTo>
                    <a:pt x="1067" y="989"/>
                  </a:lnTo>
                  <a:lnTo>
                    <a:pt x="1067" y="618"/>
                  </a:lnTo>
                  <a:lnTo>
                    <a:pt x="395" y="39"/>
                  </a:lnTo>
                  <a:cubicBezTo>
                    <a:pt x="368" y="12"/>
                    <a:pt x="349" y="1"/>
                    <a:pt x="3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5" name="Google Shape;2055;p56"/>
            <p:cNvSpPr/>
            <p:nvPr/>
          </p:nvSpPr>
          <p:spPr>
            <a:xfrm>
              <a:off x="8725931" y="2821621"/>
              <a:ext cx="34168" cy="30261"/>
            </a:xfrm>
            <a:custGeom>
              <a:avLst/>
              <a:gdLst/>
              <a:ahLst/>
              <a:cxnLst/>
              <a:rect l="l" t="t" r="r" b="b"/>
              <a:pathLst>
                <a:path w="1067" h="945" extrusionOk="0">
                  <a:moveTo>
                    <a:pt x="252" y="0"/>
                  </a:moveTo>
                  <a:cubicBezTo>
                    <a:pt x="203" y="0"/>
                    <a:pt x="151" y="29"/>
                    <a:pt x="93" y="87"/>
                  </a:cubicBezTo>
                  <a:cubicBezTo>
                    <a:pt x="0" y="180"/>
                    <a:pt x="0" y="273"/>
                    <a:pt x="93" y="365"/>
                  </a:cubicBezTo>
                  <a:lnTo>
                    <a:pt x="672" y="945"/>
                  </a:lnTo>
                  <a:lnTo>
                    <a:pt x="973" y="945"/>
                  </a:lnTo>
                  <a:cubicBezTo>
                    <a:pt x="973" y="852"/>
                    <a:pt x="1066" y="759"/>
                    <a:pt x="973" y="667"/>
                  </a:cubicBezTo>
                  <a:lnTo>
                    <a:pt x="394" y="87"/>
                  </a:lnTo>
                  <a:cubicBezTo>
                    <a:pt x="348" y="29"/>
                    <a:pt x="301" y="0"/>
                    <a:pt x="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6" name="Google Shape;2056;p56"/>
            <p:cNvSpPr/>
            <p:nvPr/>
          </p:nvSpPr>
          <p:spPr>
            <a:xfrm>
              <a:off x="8797150" y="2861489"/>
              <a:ext cx="31222" cy="11912"/>
            </a:xfrm>
            <a:custGeom>
              <a:avLst/>
              <a:gdLst/>
              <a:ahLst/>
              <a:cxnLst/>
              <a:rect l="l" t="t" r="r" b="b"/>
              <a:pathLst>
                <a:path w="975" h="372" extrusionOk="0">
                  <a:moveTo>
                    <a:pt x="94" y="1"/>
                  </a:moveTo>
                  <a:cubicBezTo>
                    <a:pt x="1" y="1"/>
                    <a:pt x="1" y="94"/>
                    <a:pt x="1" y="186"/>
                  </a:cubicBezTo>
                  <a:cubicBezTo>
                    <a:pt x="1" y="279"/>
                    <a:pt x="1" y="372"/>
                    <a:pt x="94" y="372"/>
                  </a:cubicBezTo>
                  <a:lnTo>
                    <a:pt x="673" y="372"/>
                  </a:lnTo>
                  <a:cubicBezTo>
                    <a:pt x="882" y="372"/>
                    <a:pt x="974" y="279"/>
                    <a:pt x="974" y="186"/>
                  </a:cubicBezTo>
                  <a:cubicBezTo>
                    <a:pt x="974" y="94"/>
                    <a:pt x="882" y="1"/>
                    <a:pt x="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7" name="Google Shape;2057;p56"/>
            <p:cNvSpPr/>
            <p:nvPr/>
          </p:nvSpPr>
          <p:spPr>
            <a:xfrm>
              <a:off x="8719975" y="2861489"/>
              <a:ext cx="31222" cy="11912"/>
            </a:xfrm>
            <a:custGeom>
              <a:avLst/>
              <a:gdLst/>
              <a:ahLst/>
              <a:cxnLst/>
              <a:rect l="l" t="t" r="r" b="b"/>
              <a:pathLst>
                <a:path w="975" h="372" extrusionOk="0">
                  <a:moveTo>
                    <a:pt x="186" y="1"/>
                  </a:moveTo>
                  <a:cubicBezTo>
                    <a:pt x="93" y="1"/>
                    <a:pt x="1" y="94"/>
                    <a:pt x="1" y="186"/>
                  </a:cubicBezTo>
                  <a:cubicBezTo>
                    <a:pt x="1" y="279"/>
                    <a:pt x="93" y="372"/>
                    <a:pt x="186" y="372"/>
                  </a:cubicBezTo>
                  <a:lnTo>
                    <a:pt x="765" y="372"/>
                  </a:lnTo>
                  <a:cubicBezTo>
                    <a:pt x="858" y="372"/>
                    <a:pt x="974" y="279"/>
                    <a:pt x="974" y="186"/>
                  </a:cubicBezTo>
                  <a:cubicBezTo>
                    <a:pt x="974" y="94"/>
                    <a:pt x="858" y="1"/>
                    <a:pt x="7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8" name="Google Shape;2058;p56"/>
            <p:cNvSpPr/>
            <p:nvPr/>
          </p:nvSpPr>
          <p:spPr>
            <a:xfrm>
              <a:off x="8765992" y="2891942"/>
              <a:ext cx="12649" cy="31190"/>
            </a:xfrm>
            <a:custGeom>
              <a:avLst/>
              <a:gdLst/>
              <a:ahLst/>
              <a:cxnLst/>
              <a:rect l="l" t="t" r="r" b="b"/>
              <a:pathLst>
                <a:path w="395" h="974" extrusionOk="0">
                  <a:moveTo>
                    <a:pt x="209" y="0"/>
                  </a:moveTo>
                  <a:cubicBezTo>
                    <a:pt x="116" y="0"/>
                    <a:pt x="1" y="0"/>
                    <a:pt x="1" y="93"/>
                  </a:cubicBezTo>
                  <a:lnTo>
                    <a:pt x="1" y="672"/>
                  </a:lnTo>
                  <a:cubicBezTo>
                    <a:pt x="1" y="881"/>
                    <a:pt x="116" y="973"/>
                    <a:pt x="209" y="973"/>
                  </a:cubicBezTo>
                  <a:cubicBezTo>
                    <a:pt x="302" y="973"/>
                    <a:pt x="395" y="881"/>
                    <a:pt x="395" y="672"/>
                  </a:cubicBezTo>
                  <a:lnTo>
                    <a:pt x="395" y="93"/>
                  </a:lnTo>
                  <a:cubicBezTo>
                    <a:pt x="395" y="0"/>
                    <a:pt x="302" y="0"/>
                    <a:pt x="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9" name="Google Shape;2059;p56"/>
            <p:cNvSpPr/>
            <p:nvPr/>
          </p:nvSpPr>
          <p:spPr>
            <a:xfrm>
              <a:off x="8765992" y="2814736"/>
              <a:ext cx="12649" cy="31222"/>
            </a:xfrm>
            <a:custGeom>
              <a:avLst/>
              <a:gdLst/>
              <a:ahLst/>
              <a:cxnLst/>
              <a:rect l="l" t="t" r="r" b="b"/>
              <a:pathLst>
                <a:path w="395" h="975" extrusionOk="0">
                  <a:moveTo>
                    <a:pt x="209" y="1"/>
                  </a:moveTo>
                  <a:cubicBezTo>
                    <a:pt x="116" y="1"/>
                    <a:pt x="1" y="94"/>
                    <a:pt x="1" y="186"/>
                  </a:cubicBezTo>
                  <a:lnTo>
                    <a:pt x="1" y="766"/>
                  </a:lnTo>
                  <a:cubicBezTo>
                    <a:pt x="1" y="882"/>
                    <a:pt x="116" y="974"/>
                    <a:pt x="209" y="974"/>
                  </a:cubicBezTo>
                  <a:cubicBezTo>
                    <a:pt x="302" y="974"/>
                    <a:pt x="395" y="882"/>
                    <a:pt x="395" y="766"/>
                  </a:cubicBezTo>
                  <a:lnTo>
                    <a:pt x="395" y="186"/>
                  </a:lnTo>
                  <a:cubicBezTo>
                    <a:pt x="395" y="94"/>
                    <a:pt x="302" y="1"/>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0" name="Google Shape;2060;p56"/>
            <p:cNvSpPr/>
            <p:nvPr/>
          </p:nvSpPr>
          <p:spPr>
            <a:xfrm>
              <a:off x="8725931" y="2881791"/>
              <a:ext cx="34168" cy="31702"/>
            </a:xfrm>
            <a:custGeom>
              <a:avLst/>
              <a:gdLst/>
              <a:ahLst/>
              <a:cxnLst/>
              <a:rect l="l" t="t" r="r" b="b"/>
              <a:pathLst>
                <a:path w="1067" h="990" extrusionOk="0">
                  <a:moveTo>
                    <a:pt x="769" y="1"/>
                  </a:moveTo>
                  <a:cubicBezTo>
                    <a:pt x="738" y="1"/>
                    <a:pt x="706" y="12"/>
                    <a:pt x="672" y="39"/>
                  </a:cubicBezTo>
                  <a:lnTo>
                    <a:pt x="93" y="618"/>
                  </a:lnTo>
                  <a:cubicBezTo>
                    <a:pt x="0" y="711"/>
                    <a:pt x="0" y="896"/>
                    <a:pt x="93" y="989"/>
                  </a:cubicBezTo>
                  <a:lnTo>
                    <a:pt x="394" y="989"/>
                  </a:lnTo>
                  <a:lnTo>
                    <a:pt x="973" y="317"/>
                  </a:lnTo>
                  <a:cubicBezTo>
                    <a:pt x="1066" y="224"/>
                    <a:pt x="973" y="224"/>
                    <a:pt x="973" y="132"/>
                  </a:cubicBezTo>
                  <a:cubicBezTo>
                    <a:pt x="908" y="66"/>
                    <a:pt x="842" y="1"/>
                    <a:pt x="7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1" name="Google Shape;2061;p56"/>
            <p:cNvSpPr/>
            <p:nvPr/>
          </p:nvSpPr>
          <p:spPr>
            <a:xfrm>
              <a:off x="8744473" y="2839233"/>
              <a:ext cx="58665" cy="59402"/>
            </a:xfrm>
            <a:custGeom>
              <a:avLst/>
              <a:gdLst/>
              <a:ahLst/>
              <a:cxnLst/>
              <a:rect l="l" t="t" r="r" b="b"/>
              <a:pathLst>
                <a:path w="1832" h="1855" extrusionOk="0">
                  <a:moveTo>
                    <a:pt x="881" y="1"/>
                  </a:moveTo>
                  <a:cubicBezTo>
                    <a:pt x="209" y="1"/>
                    <a:pt x="0" y="395"/>
                    <a:pt x="0" y="881"/>
                  </a:cubicBezTo>
                  <a:cubicBezTo>
                    <a:pt x="0" y="1368"/>
                    <a:pt x="209" y="1855"/>
                    <a:pt x="881" y="1855"/>
                  </a:cubicBezTo>
                  <a:cubicBezTo>
                    <a:pt x="1553" y="1855"/>
                    <a:pt x="1831" y="1368"/>
                    <a:pt x="1831" y="881"/>
                  </a:cubicBezTo>
                  <a:cubicBezTo>
                    <a:pt x="1831" y="395"/>
                    <a:pt x="1553" y="1"/>
                    <a:pt x="8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2" name="Google Shape;2062;p56"/>
            <p:cNvSpPr/>
            <p:nvPr/>
          </p:nvSpPr>
          <p:spPr>
            <a:xfrm>
              <a:off x="8763014" y="2857806"/>
              <a:ext cx="18605" cy="18573"/>
            </a:xfrm>
            <a:custGeom>
              <a:avLst/>
              <a:gdLst/>
              <a:ahLst/>
              <a:cxnLst/>
              <a:rect l="l" t="t" r="r" b="b"/>
              <a:pathLst>
                <a:path w="581" h="580" extrusionOk="0">
                  <a:moveTo>
                    <a:pt x="302" y="0"/>
                  </a:moveTo>
                  <a:cubicBezTo>
                    <a:pt x="209" y="0"/>
                    <a:pt x="1" y="209"/>
                    <a:pt x="1" y="301"/>
                  </a:cubicBezTo>
                  <a:cubicBezTo>
                    <a:pt x="1" y="487"/>
                    <a:pt x="209" y="579"/>
                    <a:pt x="302" y="579"/>
                  </a:cubicBezTo>
                  <a:cubicBezTo>
                    <a:pt x="488" y="579"/>
                    <a:pt x="580" y="487"/>
                    <a:pt x="580" y="301"/>
                  </a:cubicBezTo>
                  <a:cubicBezTo>
                    <a:pt x="580" y="209"/>
                    <a:pt x="488" y="0"/>
                    <a:pt x="3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2063" name="Google Shape;2063;p56"/>
          <p:cNvPicPr preferRelativeResize="0"/>
          <p:nvPr/>
        </p:nvPicPr>
        <p:blipFill>
          <a:blip r:embed="rId4">
            <a:alphaModFix/>
          </a:blip>
          <a:stretch>
            <a:fillRect/>
          </a:stretch>
        </p:blipFill>
        <p:spPr>
          <a:xfrm>
            <a:off x="720000" y="1368088"/>
            <a:ext cx="1537264" cy="1049925"/>
          </a:xfrm>
          <a:prstGeom prst="rect">
            <a:avLst/>
          </a:prstGeom>
          <a:noFill/>
          <a:ln>
            <a:noFill/>
          </a:ln>
        </p:spPr>
      </p:pic>
      <p:pic>
        <p:nvPicPr>
          <p:cNvPr id="2064" name="Google Shape;2064;p56"/>
          <p:cNvPicPr preferRelativeResize="0"/>
          <p:nvPr/>
        </p:nvPicPr>
        <p:blipFill>
          <a:blip r:embed="rId5">
            <a:alphaModFix/>
          </a:blip>
          <a:stretch>
            <a:fillRect/>
          </a:stretch>
        </p:blipFill>
        <p:spPr>
          <a:xfrm>
            <a:off x="2257264" y="1368075"/>
            <a:ext cx="1571521" cy="1049925"/>
          </a:xfrm>
          <a:prstGeom prst="rect">
            <a:avLst/>
          </a:prstGeom>
          <a:noFill/>
          <a:ln>
            <a:noFill/>
          </a:ln>
        </p:spPr>
      </p:pic>
      <p:pic>
        <p:nvPicPr>
          <p:cNvPr id="2065" name="Google Shape;2065;p56"/>
          <p:cNvPicPr preferRelativeResize="0"/>
          <p:nvPr/>
        </p:nvPicPr>
        <p:blipFill>
          <a:blip r:embed="rId6">
            <a:alphaModFix/>
          </a:blip>
          <a:stretch>
            <a:fillRect/>
          </a:stretch>
        </p:blipFill>
        <p:spPr>
          <a:xfrm>
            <a:off x="3820958" y="1368088"/>
            <a:ext cx="1457142" cy="1049925"/>
          </a:xfrm>
          <a:prstGeom prst="rect">
            <a:avLst/>
          </a:prstGeom>
          <a:noFill/>
          <a:ln>
            <a:noFill/>
          </a:ln>
        </p:spPr>
      </p:pic>
      <p:pic>
        <p:nvPicPr>
          <p:cNvPr id="2066" name="Google Shape;2066;p56"/>
          <p:cNvPicPr preferRelativeResize="0"/>
          <p:nvPr/>
        </p:nvPicPr>
        <p:blipFill>
          <a:blip r:embed="rId7">
            <a:alphaModFix/>
          </a:blip>
          <a:stretch>
            <a:fillRect/>
          </a:stretch>
        </p:blipFill>
        <p:spPr>
          <a:xfrm>
            <a:off x="1162400" y="2849676"/>
            <a:ext cx="3761249" cy="1159250"/>
          </a:xfrm>
          <a:prstGeom prst="rect">
            <a:avLst/>
          </a:prstGeom>
          <a:noFill/>
          <a:ln>
            <a:noFill/>
          </a:ln>
        </p:spPr>
      </p:pic>
      <p:cxnSp>
        <p:nvCxnSpPr>
          <p:cNvPr id="2067" name="Google Shape;2067;p56"/>
          <p:cNvCxnSpPr/>
          <p:nvPr/>
        </p:nvCxnSpPr>
        <p:spPr>
          <a:xfrm>
            <a:off x="5162325" y="1070350"/>
            <a:ext cx="0" cy="479700"/>
          </a:xfrm>
          <a:prstGeom prst="straightConnector1">
            <a:avLst/>
          </a:prstGeom>
          <a:noFill/>
          <a:ln w="9525" cap="flat" cmpd="sng">
            <a:solidFill>
              <a:srgbClr val="FF0000"/>
            </a:solidFill>
            <a:prstDash val="solid"/>
            <a:round/>
            <a:headEnd type="none" w="med" len="med"/>
            <a:tailEnd type="triangle" w="med" len="med"/>
          </a:ln>
        </p:spPr>
      </p:cxnSp>
      <p:cxnSp>
        <p:nvCxnSpPr>
          <p:cNvPr id="2068" name="Google Shape;2068;p56"/>
          <p:cNvCxnSpPr/>
          <p:nvPr/>
        </p:nvCxnSpPr>
        <p:spPr>
          <a:xfrm>
            <a:off x="2098850" y="1070350"/>
            <a:ext cx="0" cy="479700"/>
          </a:xfrm>
          <a:prstGeom prst="straightConnector1">
            <a:avLst/>
          </a:prstGeom>
          <a:noFill/>
          <a:ln w="9525" cap="flat" cmpd="sng">
            <a:solidFill>
              <a:srgbClr val="FF0000"/>
            </a:solidFill>
            <a:prstDash val="solid"/>
            <a:round/>
            <a:headEnd type="none" w="med" len="med"/>
            <a:tailEnd type="triangle" w="med" len="med"/>
          </a:ln>
        </p:spPr>
      </p:cxnSp>
      <p:cxnSp>
        <p:nvCxnSpPr>
          <p:cNvPr id="2069" name="Google Shape;2069;p56"/>
          <p:cNvCxnSpPr/>
          <p:nvPr/>
        </p:nvCxnSpPr>
        <p:spPr>
          <a:xfrm>
            <a:off x="3666275" y="1070350"/>
            <a:ext cx="0" cy="479700"/>
          </a:xfrm>
          <a:prstGeom prst="straightConnector1">
            <a:avLst/>
          </a:prstGeom>
          <a:noFill/>
          <a:ln w="9525" cap="flat" cmpd="sng">
            <a:solidFill>
              <a:srgbClr val="FF0000"/>
            </a:solidFill>
            <a:prstDash val="solid"/>
            <a:round/>
            <a:headEnd type="none" w="med" len="med"/>
            <a:tailEnd type="triangle" w="med" len="med"/>
          </a:ln>
        </p:spPr>
      </p:cxnSp>
      <p:grpSp>
        <p:nvGrpSpPr>
          <p:cNvPr id="2070" name="Google Shape;2070;p56"/>
          <p:cNvGrpSpPr/>
          <p:nvPr/>
        </p:nvGrpSpPr>
        <p:grpSpPr>
          <a:xfrm>
            <a:off x="5602297" y="3424894"/>
            <a:ext cx="377544" cy="385662"/>
            <a:chOff x="1932486" y="3225873"/>
            <a:chExt cx="448283" cy="457922"/>
          </a:xfrm>
        </p:grpSpPr>
        <p:sp>
          <p:nvSpPr>
            <p:cNvPr id="2071" name="Google Shape;2071;p56"/>
            <p:cNvSpPr/>
            <p:nvPr/>
          </p:nvSpPr>
          <p:spPr>
            <a:xfrm>
              <a:off x="1932486" y="3227538"/>
              <a:ext cx="439381" cy="456257"/>
            </a:xfrm>
            <a:custGeom>
              <a:avLst/>
              <a:gdLst/>
              <a:ahLst/>
              <a:cxnLst/>
              <a:rect l="l" t="t" r="r" b="b"/>
              <a:pathLst>
                <a:path w="13721" h="14248" extrusionOk="0">
                  <a:moveTo>
                    <a:pt x="11327" y="0"/>
                  </a:moveTo>
                  <a:cubicBezTo>
                    <a:pt x="11279" y="0"/>
                    <a:pt x="11233" y="11"/>
                    <a:pt x="11194" y="42"/>
                  </a:cubicBezTo>
                  <a:cubicBezTo>
                    <a:pt x="10731" y="42"/>
                    <a:pt x="10244" y="343"/>
                    <a:pt x="9943" y="621"/>
                  </a:cubicBezTo>
                  <a:cubicBezTo>
                    <a:pt x="9456" y="1108"/>
                    <a:pt x="9178" y="1687"/>
                    <a:pt x="9178" y="2359"/>
                  </a:cubicBezTo>
                  <a:cubicBezTo>
                    <a:pt x="9178" y="2660"/>
                    <a:pt x="9271" y="2846"/>
                    <a:pt x="9363" y="3147"/>
                  </a:cubicBezTo>
                  <a:lnTo>
                    <a:pt x="9363" y="3240"/>
                  </a:lnTo>
                  <a:cubicBezTo>
                    <a:pt x="9456" y="3425"/>
                    <a:pt x="9363" y="3518"/>
                    <a:pt x="9271" y="3634"/>
                  </a:cubicBezTo>
                  <a:cubicBezTo>
                    <a:pt x="9209" y="3634"/>
                    <a:pt x="9188" y="3675"/>
                    <a:pt x="9154" y="3675"/>
                  </a:cubicBezTo>
                  <a:cubicBezTo>
                    <a:pt x="9137" y="3675"/>
                    <a:pt x="9116" y="3665"/>
                    <a:pt x="9085" y="3634"/>
                  </a:cubicBezTo>
                  <a:cubicBezTo>
                    <a:pt x="9085" y="3634"/>
                    <a:pt x="8992" y="3634"/>
                    <a:pt x="8992" y="3518"/>
                  </a:cubicBezTo>
                  <a:cubicBezTo>
                    <a:pt x="8413" y="3425"/>
                    <a:pt x="7532" y="3147"/>
                    <a:pt x="7046" y="2846"/>
                  </a:cubicBezTo>
                  <a:cubicBezTo>
                    <a:pt x="7046" y="2266"/>
                    <a:pt x="6559" y="1896"/>
                    <a:pt x="6096" y="1896"/>
                  </a:cubicBezTo>
                  <a:cubicBezTo>
                    <a:pt x="5887" y="1896"/>
                    <a:pt x="5609" y="1988"/>
                    <a:pt x="5516" y="2174"/>
                  </a:cubicBezTo>
                  <a:cubicBezTo>
                    <a:pt x="5308" y="2266"/>
                    <a:pt x="5215" y="2568"/>
                    <a:pt x="5215" y="2753"/>
                  </a:cubicBezTo>
                  <a:lnTo>
                    <a:pt x="5215" y="2846"/>
                  </a:lnTo>
                  <a:cubicBezTo>
                    <a:pt x="4450" y="2938"/>
                    <a:pt x="3662" y="3240"/>
                    <a:pt x="3083" y="3726"/>
                  </a:cubicBezTo>
                  <a:cubicBezTo>
                    <a:pt x="2897" y="3529"/>
                    <a:pt x="2660" y="3431"/>
                    <a:pt x="2419" y="3431"/>
                  </a:cubicBezTo>
                  <a:cubicBezTo>
                    <a:pt x="2179" y="3431"/>
                    <a:pt x="1936" y="3529"/>
                    <a:pt x="1739" y="3726"/>
                  </a:cubicBezTo>
                  <a:cubicBezTo>
                    <a:pt x="1553" y="3912"/>
                    <a:pt x="1553" y="4097"/>
                    <a:pt x="1553" y="4306"/>
                  </a:cubicBezTo>
                  <a:cubicBezTo>
                    <a:pt x="1553" y="4584"/>
                    <a:pt x="1553" y="4792"/>
                    <a:pt x="1739" y="4978"/>
                  </a:cubicBezTo>
                  <a:lnTo>
                    <a:pt x="1831" y="4978"/>
                  </a:lnTo>
                  <a:cubicBezTo>
                    <a:pt x="1345" y="5650"/>
                    <a:pt x="1067" y="6322"/>
                    <a:pt x="881" y="7110"/>
                  </a:cubicBezTo>
                  <a:cubicBezTo>
                    <a:pt x="394" y="7110"/>
                    <a:pt x="0" y="7573"/>
                    <a:pt x="0" y="8060"/>
                  </a:cubicBezTo>
                  <a:cubicBezTo>
                    <a:pt x="0" y="8361"/>
                    <a:pt x="93" y="8547"/>
                    <a:pt x="186" y="8639"/>
                  </a:cubicBezTo>
                  <a:cubicBezTo>
                    <a:pt x="394" y="8848"/>
                    <a:pt x="580" y="8941"/>
                    <a:pt x="881" y="8941"/>
                  </a:cubicBezTo>
                  <a:cubicBezTo>
                    <a:pt x="1067" y="9706"/>
                    <a:pt x="1345" y="10470"/>
                    <a:pt x="1831" y="11050"/>
                  </a:cubicBezTo>
                  <a:lnTo>
                    <a:pt x="1739" y="11166"/>
                  </a:lnTo>
                  <a:cubicBezTo>
                    <a:pt x="1461" y="11444"/>
                    <a:pt x="1461" y="12023"/>
                    <a:pt x="1739" y="12417"/>
                  </a:cubicBezTo>
                  <a:cubicBezTo>
                    <a:pt x="1924" y="12602"/>
                    <a:pt x="2225" y="12695"/>
                    <a:pt x="2411" y="12695"/>
                  </a:cubicBezTo>
                  <a:cubicBezTo>
                    <a:pt x="2619" y="12695"/>
                    <a:pt x="2897" y="12602"/>
                    <a:pt x="3083" y="12417"/>
                  </a:cubicBezTo>
                  <a:cubicBezTo>
                    <a:pt x="3662" y="12788"/>
                    <a:pt x="4450" y="13089"/>
                    <a:pt x="5215" y="13274"/>
                  </a:cubicBezTo>
                  <a:cubicBezTo>
                    <a:pt x="5215" y="13761"/>
                    <a:pt x="5609" y="14248"/>
                    <a:pt x="6188" y="14248"/>
                  </a:cubicBezTo>
                  <a:cubicBezTo>
                    <a:pt x="6374" y="14248"/>
                    <a:pt x="6559" y="14062"/>
                    <a:pt x="6768" y="13947"/>
                  </a:cubicBezTo>
                  <a:cubicBezTo>
                    <a:pt x="6953" y="13761"/>
                    <a:pt x="7046" y="13576"/>
                    <a:pt x="7046" y="13274"/>
                  </a:cubicBezTo>
                  <a:cubicBezTo>
                    <a:pt x="8992" y="12510"/>
                    <a:pt x="10916" y="9706"/>
                    <a:pt x="11009" y="8941"/>
                  </a:cubicBezTo>
                  <a:lnTo>
                    <a:pt x="11009" y="7110"/>
                  </a:lnTo>
                  <a:cubicBezTo>
                    <a:pt x="10916" y="6415"/>
                    <a:pt x="10916" y="5650"/>
                    <a:pt x="10522" y="5071"/>
                  </a:cubicBezTo>
                  <a:lnTo>
                    <a:pt x="10522" y="4885"/>
                  </a:lnTo>
                  <a:lnTo>
                    <a:pt x="10615" y="4792"/>
                  </a:lnTo>
                  <a:cubicBezTo>
                    <a:pt x="10731" y="4677"/>
                    <a:pt x="10823" y="4584"/>
                    <a:pt x="10916" y="4584"/>
                  </a:cubicBezTo>
                  <a:lnTo>
                    <a:pt x="10916" y="4677"/>
                  </a:lnTo>
                  <a:lnTo>
                    <a:pt x="11588" y="4677"/>
                  </a:lnTo>
                  <a:cubicBezTo>
                    <a:pt x="11982" y="4584"/>
                    <a:pt x="12561" y="4491"/>
                    <a:pt x="12932" y="4004"/>
                  </a:cubicBezTo>
                  <a:cubicBezTo>
                    <a:pt x="13419" y="3634"/>
                    <a:pt x="13720" y="3054"/>
                    <a:pt x="13720" y="2359"/>
                  </a:cubicBezTo>
                  <a:cubicBezTo>
                    <a:pt x="13720" y="1687"/>
                    <a:pt x="13419" y="1108"/>
                    <a:pt x="12932" y="621"/>
                  </a:cubicBezTo>
                  <a:cubicBezTo>
                    <a:pt x="12561" y="250"/>
                    <a:pt x="12075" y="157"/>
                    <a:pt x="11588" y="42"/>
                  </a:cubicBezTo>
                  <a:cubicBezTo>
                    <a:pt x="11526" y="42"/>
                    <a:pt x="11423" y="0"/>
                    <a:pt x="11327" y="0"/>
                  </a:cubicBezTo>
                  <a:close/>
                </a:path>
              </a:pathLst>
            </a:custGeom>
            <a:solidFill>
              <a:srgbClr val="8755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2" name="Google Shape;2072;p56"/>
            <p:cNvSpPr/>
            <p:nvPr/>
          </p:nvSpPr>
          <p:spPr>
            <a:xfrm>
              <a:off x="2290946" y="3225873"/>
              <a:ext cx="89823" cy="151434"/>
            </a:xfrm>
            <a:custGeom>
              <a:avLst/>
              <a:gdLst/>
              <a:ahLst/>
              <a:cxnLst/>
              <a:rect l="l" t="t" r="r" b="b"/>
              <a:pathLst>
                <a:path w="2805" h="4729" extrusionOk="0">
                  <a:moveTo>
                    <a:pt x="394" y="1"/>
                  </a:moveTo>
                  <a:cubicBezTo>
                    <a:pt x="209" y="1"/>
                    <a:pt x="116" y="1"/>
                    <a:pt x="0" y="94"/>
                  </a:cubicBezTo>
                  <a:cubicBezTo>
                    <a:pt x="487" y="94"/>
                    <a:pt x="881" y="395"/>
                    <a:pt x="1275" y="673"/>
                  </a:cubicBezTo>
                  <a:cubicBezTo>
                    <a:pt x="1646" y="1160"/>
                    <a:pt x="1947" y="1739"/>
                    <a:pt x="1947" y="2411"/>
                  </a:cubicBezTo>
                  <a:cubicBezTo>
                    <a:pt x="1947" y="3106"/>
                    <a:pt x="1646" y="3686"/>
                    <a:pt x="1275" y="4056"/>
                  </a:cubicBezTo>
                  <a:cubicBezTo>
                    <a:pt x="881" y="4450"/>
                    <a:pt x="487" y="4636"/>
                    <a:pt x="0" y="4729"/>
                  </a:cubicBezTo>
                  <a:lnTo>
                    <a:pt x="394" y="4729"/>
                  </a:lnTo>
                  <a:cubicBezTo>
                    <a:pt x="1066" y="4729"/>
                    <a:pt x="1646" y="4543"/>
                    <a:pt x="2040" y="4056"/>
                  </a:cubicBezTo>
                  <a:cubicBezTo>
                    <a:pt x="2526" y="3686"/>
                    <a:pt x="2804" y="3106"/>
                    <a:pt x="2804" y="2411"/>
                  </a:cubicBezTo>
                  <a:cubicBezTo>
                    <a:pt x="2804" y="1739"/>
                    <a:pt x="2526" y="1160"/>
                    <a:pt x="2040" y="673"/>
                  </a:cubicBezTo>
                  <a:cubicBezTo>
                    <a:pt x="1646" y="302"/>
                    <a:pt x="1066" y="1"/>
                    <a:pt x="394"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3" name="Google Shape;2073;p56"/>
            <p:cNvSpPr/>
            <p:nvPr/>
          </p:nvSpPr>
          <p:spPr>
            <a:xfrm>
              <a:off x="2115046" y="3315696"/>
              <a:ext cx="210068" cy="339919"/>
            </a:xfrm>
            <a:custGeom>
              <a:avLst/>
              <a:gdLst/>
              <a:ahLst/>
              <a:cxnLst/>
              <a:rect l="l" t="t" r="r" b="b"/>
              <a:pathLst>
                <a:path w="6560" h="10615" extrusionOk="0">
                  <a:moveTo>
                    <a:pt x="1" y="0"/>
                  </a:moveTo>
                  <a:cubicBezTo>
                    <a:pt x="1252" y="93"/>
                    <a:pt x="2411" y="672"/>
                    <a:pt x="3291" y="1553"/>
                  </a:cubicBezTo>
                  <a:cubicBezTo>
                    <a:pt x="4242" y="2503"/>
                    <a:pt x="4821" y="3870"/>
                    <a:pt x="4821" y="5307"/>
                  </a:cubicBezTo>
                  <a:cubicBezTo>
                    <a:pt x="4821" y="6767"/>
                    <a:pt x="4242" y="8111"/>
                    <a:pt x="3291" y="9085"/>
                  </a:cubicBezTo>
                  <a:cubicBezTo>
                    <a:pt x="2411" y="9942"/>
                    <a:pt x="1252" y="10429"/>
                    <a:pt x="1" y="10521"/>
                  </a:cubicBezTo>
                  <a:cubicBezTo>
                    <a:pt x="93" y="10614"/>
                    <a:pt x="279" y="10614"/>
                    <a:pt x="395" y="10614"/>
                  </a:cubicBezTo>
                  <a:cubicBezTo>
                    <a:pt x="1553" y="10614"/>
                    <a:pt x="2596" y="10243"/>
                    <a:pt x="3477" y="9664"/>
                  </a:cubicBezTo>
                  <a:cubicBezTo>
                    <a:pt x="3688" y="9813"/>
                    <a:pt x="3952" y="9909"/>
                    <a:pt x="4208" y="9909"/>
                  </a:cubicBezTo>
                  <a:cubicBezTo>
                    <a:pt x="4431" y="9909"/>
                    <a:pt x="4649" y="9836"/>
                    <a:pt x="4821" y="9664"/>
                  </a:cubicBezTo>
                  <a:cubicBezTo>
                    <a:pt x="4914" y="9455"/>
                    <a:pt x="5030" y="9270"/>
                    <a:pt x="5030" y="8992"/>
                  </a:cubicBezTo>
                  <a:cubicBezTo>
                    <a:pt x="5030" y="8783"/>
                    <a:pt x="4914" y="8505"/>
                    <a:pt x="4728" y="8413"/>
                  </a:cubicBezTo>
                  <a:lnTo>
                    <a:pt x="4728" y="8297"/>
                  </a:lnTo>
                  <a:cubicBezTo>
                    <a:pt x="5215" y="7717"/>
                    <a:pt x="5493" y="6953"/>
                    <a:pt x="5609" y="6188"/>
                  </a:cubicBezTo>
                  <a:lnTo>
                    <a:pt x="5702" y="6188"/>
                  </a:lnTo>
                  <a:cubicBezTo>
                    <a:pt x="6188" y="6188"/>
                    <a:pt x="6559" y="5794"/>
                    <a:pt x="6559" y="5307"/>
                  </a:cubicBezTo>
                  <a:cubicBezTo>
                    <a:pt x="6559" y="5029"/>
                    <a:pt x="6466" y="4820"/>
                    <a:pt x="6281" y="4635"/>
                  </a:cubicBezTo>
                  <a:cubicBezTo>
                    <a:pt x="6188" y="4542"/>
                    <a:pt x="5887" y="4357"/>
                    <a:pt x="5702" y="4357"/>
                  </a:cubicBezTo>
                  <a:lnTo>
                    <a:pt x="5609" y="4357"/>
                  </a:lnTo>
                  <a:cubicBezTo>
                    <a:pt x="5400" y="3291"/>
                    <a:pt x="4914" y="2318"/>
                    <a:pt x="4149" y="1553"/>
                  </a:cubicBezTo>
                  <a:cubicBezTo>
                    <a:pt x="3176" y="579"/>
                    <a:pt x="1924" y="0"/>
                    <a:pt x="395" y="0"/>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4" name="Google Shape;2074;p56"/>
            <p:cNvSpPr/>
            <p:nvPr/>
          </p:nvSpPr>
          <p:spPr>
            <a:xfrm>
              <a:off x="1985163" y="3343876"/>
              <a:ext cx="284296" cy="284264"/>
            </a:xfrm>
            <a:custGeom>
              <a:avLst/>
              <a:gdLst/>
              <a:ahLst/>
              <a:cxnLst/>
              <a:rect l="l" t="t" r="r" b="b"/>
              <a:pathLst>
                <a:path w="8878" h="8877" extrusionOk="0">
                  <a:moveTo>
                    <a:pt x="4451" y="1"/>
                  </a:moveTo>
                  <a:cubicBezTo>
                    <a:pt x="2017" y="1"/>
                    <a:pt x="1" y="1924"/>
                    <a:pt x="1" y="4427"/>
                  </a:cubicBezTo>
                  <a:cubicBezTo>
                    <a:pt x="1" y="6837"/>
                    <a:pt x="2017" y="8877"/>
                    <a:pt x="4451" y="8877"/>
                  </a:cubicBezTo>
                  <a:cubicBezTo>
                    <a:pt x="6953" y="8877"/>
                    <a:pt x="8877" y="6837"/>
                    <a:pt x="8877" y="4427"/>
                  </a:cubicBezTo>
                  <a:cubicBezTo>
                    <a:pt x="8877" y="1924"/>
                    <a:pt x="6953" y="1"/>
                    <a:pt x="4451" y="1"/>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5" name="Google Shape;2075;p56"/>
            <p:cNvSpPr/>
            <p:nvPr/>
          </p:nvSpPr>
          <p:spPr>
            <a:xfrm>
              <a:off x="2149182" y="3479683"/>
              <a:ext cx="67567" cy="77526"/>
            </a:xfrm>
            <a:custGeom>
              <a:avLst/>
              <a:gdLst/>
              <a:ahLst/>
              <a:cxnLst/>
              <a:rect l="l" t="t" r="r" b="b"/>
              <a:pathLst>
                <a:path w="2110" h="2421" extrusionOk="0">
                  <a:moveTo>
                    <a:pt x="858" y="1"/>
                  </a:moveTo>
                  <a:cubicBezTo>
                    <a:pt x="371" y="186"/>
                    <a:pt x="1" y="673"/>
                    <a:pt x="1" y="1252"/>
                  </a:cubicBezTo>
                  <a:cubicBezTo>
                    <a:pt x="1" y="1832"/>
                    <a:pt x="371" y="2318"/>
                    <a:pt x="858" y="2411"/>
                  </a:cubicBezTo>
                  <a:cubicBezTo>
                    <a:pt x="865" y="2417"/>
                    <a:pt x="877" y="2421"/>
                    <a:pt x="893" y="2421"/>
                  </a:cubicBezTo>
                  <a:cubicBezTo>
                    <a:pt x="1110" y="2421"/>
                    <a:pt x="2110" y="1876"/>
                    <a:pt x="2110" y="1252"/>
                  </a:cubicBezTo>
                  <a:cubicBezTo>
                    <a:pt x="2110" y="487"/>
                    <a:pt x="951" y="1"/>
                    <a:pt x="858" y="1"/>
                  </a:cubicBez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6" name="Google Shape;2076;p56"/>
            <p:cNvSpPr/>
            <p:nvPr/>
          </p:nvSpPr>
          <p:spPr>
            <a:xfrm>
              <a:off x="2176658" y="3476705"/>
              <a:ext cx="55687" cy="83162"/>
            </a:xfrm>
            <a:custGeom>
              <a:avLst/>
              <a:gdLst/>
              <a:ahLst/>
              <a:cxnLst/>
              <a:rect l="l" t="t" r="r" b="b"/>
              <a:pathLst>
                <a:path w="1739" h="2597" extrusionOk="0">
                  <a:moveTo>
                    <a:pt x="394" y="1"/>
                  </a:moveTo>
                  <a:cubicBezTo>
                    <a:pt x="301" y="1"/>
                    <a:pt x="93" y="94"/>
                    <a:pt x="0" y="94"/>
                  </a:cubicBezTo>
                  <a:cubicBezTo>
                    <a:pt x="209" y="186"/>
                    <a:pt x="301" y="279"/>
                    <a:pt x="487" y="372"/>
                  </a:cubicBezTo>
                  <a:cubicBezTo>
                    <a:pt x="672" y="673"/>
                    <a:pt x="881" y="951"/>
                    <a:pt x="881" y="1345"/>
                  </a:cubicBezTo>
                  <a:cubicBezTo>
                    <a:pt x="881" y="1646"/>
                    <a:pt x="672" y="2017"/>
                    <a:pt x="487" y="2226"/>
                  </a:cubicBezTo>
                  <a:cubicBezTo>
                    <a:pt x="301" y="2411"/>
                    <a:pt x="209" y="2504"/>
                    <a:pt x="0" y="2504"/>
                  </a:cubicBezTo>
                  <a:cubicBezTo>
                    <a:pt x="93" y="2597"/>
                    <a:pt x="301" y="2597"/>
                    <a:pt x="394" y="2597"/>
                  </a:cubicBezTo>
                  <a:cubicBezTo>
                    <a:pt x="788" y="2597"/>
                    <a:pt x="1066" y="2504"/>
                    <a:pt x="1367" y="2226"/>
                  </a:cubicBezTo>
                  <a:cubicBezTo>
                    <a:pt x="1553" y="2017"/>
                    <a:pt x="1738" y="1646"/>
                    <a:pt x="1738" y="1345"/>
                  </a:cubicBezTo>
                  <a:cubicBezTo>
                    <a:pt x="1738" y="951"/>
                    <a:pt x="1553" y="673"/>
                    <a:pt x="1367" y="372"/>
                  </a:cubicBezTo>
                  <a:cubicBezTo>
                    <a:pt x="1066" y="186"/>
                    <a:pt x="788" y="1"/>
                    <a:pt x="394" y="1"/>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7" name="Google Shape;2077;p56"/>
            <p:cNvSpPr/>
            <p:nvPr/>
          </p:nvSpPr>
          <p:spPr>
            <a:xfrm>
              <a:off x="2077932" y="3410675"/>
              <a:ext cx="34168" cy="31926"/>
            </a:xfrm>
            <a:custGeom>
              <a:avLst/>
              <a:gdLst/>
              <a:ahLst/>
              <a:cxnLst/>
              <a:rect l="l" t="t" r="r" b="b"/>
              <a:pathLst>
                <a:path w="1067" h="997" extrusionOk="0">
                  <a:moveTo>
                    <a:pt x="287" y="0"/>
                  </a:moveTo>
                  <a:cubicBezTo>
                    <a:pt x="238" y="0"/>
                    <a:pt x="202" y="8"/>
                    <a:pt x="186" y="24"/>
                  </a:cubicBezTo>
                  <a:cubicBezTo>
                    <a:pt x="94" y="116"/>
                    <a:pt x="1" y="325"/>
                    <a:pt x="1" y="510"/>
                  </a:cubicBezTo>
                  <a:cubicBezTo>
                    <a:pt x="1" y="696"/>
                    <a:pt x="94" y="812"/>
                    <a:pt x="186" y="997"/>
                  </a:cubicBezTo>
                  <a:cubicBezTo>
                    <a:pt x="395" y="997"/>
                    <a:pt x="1067" y="812"/>
                    <a:pt x="1067" y="510"/>
                  </a:cubicBezTo>
                  <a:cubicBezTo>
                    <a:pt x="1067" y="183"/>
                    <a:pt x="524" y="0"/>
                    <a:pt x="287" y="0"/>
                  </a:cubicBez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8" name="Google Shape;2078;p56"/>
            <p:cNvSpPr/>
            <p:nvPr/>
          </p:nvSpPr>
          <p:spPr>
            <a:xfrm>
              <a:off x="2065316" y="3544241"/>
              <a:ext cx="37146" cy="37947"/>
            </a:xfrm>
            <a:custGeom>
              <a:avLst/>
              <a:gdLst/>
              <a:ahLst/>
              <a:cxnLst/>
              <a:rect l="l" t="t" r="r" b="b"/>
              <a:pathLst>
                <a:path w="1160" h="1185" extrusionOk="0">
                  <a:moveTo>
                    <a:pt x="302" y="1"/>
                  </a:moveTo>
                  <a:cubicBezTo>
                    <a:pt x="94" y="117"/>
                    <a:pt x="1" y="395"/>
                    <a:pt x="1" y="580"/>
                  </a:cubicBezTo>
                  <a:cubicBezTo>
                    <a:pt x="1" y="789"/>
                    <a:pt x="94" y="1067"/>
                    <a:pt x="302" y="1160"/>
                  </a:cubicBezTo>
                  <a:cubicBezTo>
                    <a:pt x="316" y="1177"/>
                    <a:pt x="344" y="1185"/>
                    <a:pt x="382" y="1185"/>
                  </a:cubicBezTo>
                  <a:cubicBezTo>
                    <a:pt x="604" y="1185"/>
                    <a:pt x="1160" y="916"/>
                    <a:pt x="1160" y="580"/>
                  </a:cubicBezTo>
                  <a:cubicBezTo>
                    <a:pt x="1160" y="209"/>
                    <a:pt x="302" y="1"/>
                    <a:pt x="302" y="1"/>
                  </a:cubicBez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9" name="Google Shape;2079;p56"/>
            <p:cNvSpPr/>
            <p:nvPr/>
          </p:nvSpPr>
          <p:spPr>
            <a:xfrm>
              <a:off x="2074986" y="3541295"/>
              <a:ext cx="37114" cy="43807"/>
            </a:xfrm>
            <a:custGeom>
              <a:avLst/>
              <a:gdLst/>
              <a:ahLst/>
              <a:cxnLst/>
              <a:rect l="l" t="t" r="r" b="b"/>
              <a:pathLst>
                <a:path w="1159" h="1368" extrusionOk="0">
                  <a:moveTo>
                    <a:pt x="371" y="0"/>
                  </a:moveTo>
                  <a:cubicBezTo>
                    <a:pt x="278" y="0"/>
                    <a:pt x="93" y="0"/>
                    <a:pt x="0" y="93"/>
                  </a:cubicBezTo>
                  <a:cubicBezTo>
                    <a:pt x="0" y="93"/>
                    <a:pt x="0" y="209"/>
                    <a:pt x="93" y="209"/>
                  </a:cubicBezTo>
                  <a:cubicBezTo>
                    <a:pt x="186" y="301"/>
                    <a:pt x="278" y="487"/>
                    <a:pt x="278" y="672"/>
                  </a:cubicBezTo>
                  <a:cubicBezTo>
                    <a:pt x="278" y="881"/>
                    <a:pt x="186" y="1066"/>
                    <a:pt x="93" y="1159"/>
                  </a:cubicBezTo>
                  <a:lnTo>
                    <a:pt x="0" y="1252"/>
                  </a:lnTo>
                  <a:cubicBezTo>
                    <a:pt x="93" y="1368"/>
                    <a:pt x="278" y="1368"/>
                    <a:pt x="371" y="1368"/>
                  </a:cubicBezTo>
                  <a:cubicBezTo>
                    <a:pt x="579" y="1368"/>
                    <a:pt x="765" y="1368"/>
                    <a:pt x="950" y="1159"/>
                  </a:cubicBezTo>
                  <a:cubicBezTo>
                    <a:pt x="1066" y="1066"/>
                    <a:pt x="1159" y="881"/>
                    <a:pt x="1159" y="672"/>
                  </a:cubicBezTo>
                  <a:cubicBezTo>
                    <a:pt x="1159" y="487"/>
                    <a:pt x="1066" y="301"/>
                    <a:pt x="950" y="209"/>
                  </a:cubicBezTo>
                  <a:cubicBezTo>
                    <a:pt x="765" y="0"/>
                    <a:pt x="579" y="0"/>
                    <a:pt x="371"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0" name="Google Shape;2080;p56"/>
            <p:cNvSpPr/>
            <p:nvPr/>
          </p:nvSpPr>
          <p:spPr>
            <a:xfrm>
              <a:off x="2083889" y="3405487"/>
              <a:ext cx="34168" cy="40092"/>
            </a:xfrm>
            <a:custGeom>
              <a:avLst/>
              <a:gdLst/>
              <a:ahLst/>
              <a:cxnLst/>
              <a:rect l="l" t="t" r="r" b="b"/>
              <a:pathLst>
                <a:path w="1067" h="1252" extrusionOk="0">
                  <a:moveTo>
                    <a:pt x="394" y="0"/>
                  </a:moveTo>
                  <a:cubicBezTo>
                    <a:pt x="301" y="0"/>
                    <a:pt x="93" y="93"/>
                    <a:pt x="0" y="186"/>
                  </a:cubicBezTo>
                  <a:cubicBezTo>
                    <a:pt x="93" y="278"/>
                    <a:pt x="209" y="487"/>
                    <a:pt x="209" y="672"/>
                  </a:cubicBezTo>
                  <a:cubicBezTo>
                    <a:pt x="209" y="858"/>
                    <a:pt x="93" y="974"/>
                    <a:pt x="0" y="1066"/>
                  </a:cubicBezTo>
                  <a:lnTo>
                    <a:pt x="0" y="1159"/>
                  </a:lnTo>
                  <a:cubicBezTo>
                    <a:pt x="93" y="1252"/>
                    <a:pt x="301" y="1252"/>
                    <a:pt x="394" y="1252"/>
                  </a:cubicBezTo>
                  <a:cubicBezTo>
                    <a:pt x="580" y="1252"/>
                    <a:pt x="788" y="1252"/>
                    <a:pt x="881" y="1066"/>
                  </a:cubicBezTo>
                  <a:cubicBezTo>
                    <a:pt x="974" y="974"/>
                    <a:pt x="1066" y="858"/>
                    <a:pt x="1066" y="672"/>
                  </a:cubicBezTo>
                  <a:cubicBezTo>
                    <a:pt x="1066" y="487"/>
                    <a:pt x="974" y="278"/>
                    <a:pt x="881" y="186"/>
                  </a:cubicBezTo>
                  <a:cubicBezTo>
                    <a:pt x="788" y="93"/>
                    <a:pt x="580" y="0"/>
                    <a:pt x="394"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1" name="Google Shape;2081;p56"/>
            <p:cNvSpPr/>
            <p:nvPr/>
          </p:nvSpPr>
          <p:spPr>
            <a:xfrm>
              <a:off x="2090549" y="3485639"/>
              <a:ext cx="18605" cy="18573"/>
            </a:xfrm>
            <a:custGeom>
              <a:avLst/>
              <a:gdLst/>
              <a:ahLst/>
              <a:cxnLst/>
              <a:rect l="l" t="t" r="r" b="b"/>
              <a:pathLst>
                <a:path w="581" h="580" extrusionOk="0">
                  <a:moveTo>
                    <a:pt x="279" y="0"/>
                  </a:moveTo>
                  <a:cubicBezTo>
                    <a:pt x="186" y="0"/>
                    <a:pt x="1" y="209"/>
                    <a:pt x="1" y="301"/>
                  </a:cubicBezTo>
                  <a:cubicBezTo>
                    <a:pt x="1" y="487"/>
                    <a:pt x="186" y="579"/>
                    <a:pt x="279" y="579"/>
                  </a:cubicBezTo>
                  <a:cubicBezTo>
                    <a:pt x="464" y="579"/>
                    <a:pt x="580" y="487"/>
                    <a:pt x="580" y="301"/>
                  </a:cubicBezTo>
                  <a:cubicBezTo>
                    <a:pt x="580" y="209"/>
                    <a:pt x="464" y="0"/>
                    <a:pt x="279" y="0"/>
                  </a:cubicBez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2" name="Google Shape;2082;p56"/>
            <p:cNvSpPr/>
            <p:nvPr/>
          </p:nvSpPr>
          <p:spPr>
            <a:xfrm>
              <a:off x="2173680" y="3414389"/>
              <a:ext cx="18573" cy="15595"/>
            </a:xfrm>
            <a:custGeom>
              <a:avLst/>
              <a:gdLst/>
              <a:ahLst/>
              <a:cxnLst/>
              <a:rect l="l" t="t" r="r" b="b"/>
              <a:pathLst>
                <a:path w="580" h="487" extrusionOk="0">
                  <a:moveTo>
                    <a:pt x="302" y="0"/>
                  </a:moveTo>
                  <a:cubicBezTo>
                    <a:pt x="93" y="0"/>
                    <a:pt x="0" y="116"/>
                    <a:pt x="0" y="209"/>
                  </a:cubicBezTo>
                  <a:cubicBezTo>
                    <a:pt x="0" y="394"/>
                    <a:pt x="93" y="487"/>
                    <a:pt x="302" y="487"/>
                  </a:cubicBezTo>
                  <a:cubicBezTo>
                    <a:pt x="487" y="487"/>
                    <a:pt x="580" y="394"/>
                    <a:pt x="580" y="209"/>
                  </a:cubicBezTo>
                  <a:cubicBezTo>
                    <a:pt x="580" y="116"/>
                    <a:pt x="487" y="0"/>
                    <a:pt x="302" y="0"/>
                  </a:cubicBez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3" name="Google Shape;2083;p56"/>
            <p:cNvSpPr/>
            <p:nvPr/>
          </p:nvSpPr>
          <p:spPr>
            <a:xfrm>
              <a:off x="2173680" y="3504180"/>
              <a:ext cx="18573" cy="18573"/>
            </a:xfrm>
            <a:custGeom>
              <a:avLst/>
              <a:gdLst/>
              <a:ahLst/>
              <a:cxnLst/>
              <a:rect l="l" t="t" r="r" b="b"/>
              <a:pathLst>
                <a:path w="580" h="580" extrusionOk="0">
                  <a:moveTo>
                    <a:pt x="302" y="0"/>
                  </a:moveTo>
                  <a:cubicBezTo>
                    <a:pt x="93" y="0"/>
                    <a:pt x="0" y="209"/>
                    <a:pt x="0" y="302"/>
                  </a:cubicBezTo>
                  <a:cubicBezTo>
                    <a:pt x="0" y="487"/>
                    <a:pt x="93" y="580"/>
                    <a:pt x="302" y="580"/>
                  </a:cubicBezTo>
                  <a:cubicBezTo>
                    <a:pt x="487" y="580"/>
                    <a:pt x="580" y="487"/>
                    <a:pt x="580" y="302"/>
                  </a:cubicBezTo>
                  <a:cubicBezTo>
                    <a:pt x="580" y="209"/>
                    <a:pt x="487" y="0"/>
                    <a:pt x="302" y="0"/>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4" name="Google Shape;2084;p56"/>
            <p:cNvSpPr/>
            <p:nvPr/>
          </p:nvSpPr>
          <p:spPr>
            <a:xfrm>
              <a:off x="2019299" y="3470045"/>
              <a:ext cx="27507" cy="28244"/>
            </a:xfrm>
            <a:custGeom>
              <a:avLst/>
              <a:gdLst/>
              <a:ahLst/>
              <a:cxnLst/>
              <a:rect l="l" t="t" r="r" b="b"/>
              <a:pathLst>
                <a:path w="859" h="882" extrusionOk="0">
                  <a:moveTo>
                    <a:pt x="372" y="0"/>
                  </a:moveTo>
                  <a:cubicBezTo>
                    <a:pt x="186" y="0"/>
                    <a:pt x="1" y="209"/>
                    <a:pt x="1" y="487"/>
                  </a:cubicBezTo>
                  <a:cubicBezTo>
                    <a:pt x="1" y="696"/>
                    <a:pt x="186" y="881"/>
                    <a:pt x="372" y="881"/>
                  </a:cubicBezTo>
                  <a:cubicBezTo>
                    <a:pt x="673" y="881"/>
                    <a:pt x="858" y="696"/>
                    <a:pt x="858" y="487"/>
                  </a:cubicBezTo>
                  <a:cubicBezTo>
                    <a:pt x="858" y="209"/>
                    <a:pt x="673" y="0"/>
                    <a:pt x="372" y="0"/>
                  </a:cubicBez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5" name="Google Shape;2085;p56"/>
            <p:cNvSpPr/>
            <p:nvPr/>
          </p:nvSpPr>
          <p:spPr>
            <a:xfrm>
              <a:off x="2276088" y="3262987"/>
              <a:ext cx="27507" cy="28244"/>
            </a:xfrm>
            <a:custGeom>
              <a:avLst/>
              <a:gdLst/>
              <a:ahLst/>
              <a:cxnLst/>
              <a:rect l="l" t="t" r="r" b="b"/>
              <a:pathLst>
                <a:path w="859" h="882" extrusionOk="0">
                  <a:moveTo>
                    <a:pt x="371" y="1"/>
                  </a:moveTo>
                  <a:cubicBezTo>
                    <a:pt x="186" y="1"/>
                    <a:pt x="1" y="209"/>
                    <a:pt x="1" y="487"/>
                  </a:cubicBezTo>
                  <a:cubicBezTo>
                    <a:pt x="1" y="673"/>
                    <a:pt x="186" y="881"/>
                    <a:pt x="371" y="881"/>
                  </a:cubicBezTo>
                  <a:cubicBezTo>
                    <a:pt x="673" y="881"/>
                    <a:pt x="858" y="673"/>
                    <a:pt x="858" y="487"/>
                  </a:cubicBezTo>
                  <a:cubicBezTo>
                    <a:pt x="858" y="209"/>
                    <a:pt x="673" y="1"/>
                    <a:pt x="371"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6" name="Google Shape;2086;p56"/>
            <p:cNvSpPr/>
            <p:nvPr/>
          </p:nvSpPr>
          <p:spPr>
            <a:xfrm>
              <a:off x="2294629" y="3318642"/>
              <a:ext cx="27507" cy="28244"/>
            </a:xfrm>
            <a:custGeom>
              <a:avLst/>
              <a:gdLst/>
              <a:ahLst/>
              <a:cxnLst/>
              <a:rect l="l" t="t" r="r" b="b"/>
              <a:pathLst>
                <a:path w="859" h="882" extrusionOk="0">
                  <a:moveTo>
                    <a:pt x="372" y="1"/>
                  </a:moveTo>
                  <a:cubicBezTo>
                    <a:pt x="186" y="1"/>
                    <a:pt x="1" y="209"/>
                    <a:pt x="1" y="395"/>
                  </a:cubicBezTo>
                  <a:cubicBezTo>
                    <a:pt x="1" y="673"/>
                    <a:pt x="186" y="881"/>
                    <a:pt x="372" y="881"/>
                  </a:cubicBezTo>
                  <a:cubicBezTo>
                    <a:pt x="673" y="881"/>
                    <a:pt x="858" y="673"/>
                    <a:pt x="858" y="395"/>
                  </a:cubicBezTo>
                  <a:cubicBezTo>
                    <a:pt x="858" y="209"/>
                    <a:pt x="673" y="1"/>
                    <a:pt x="372"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087" name="Google Shape;2087;p56"/>
          <p:cNvGrpSpPr/>
          <p:nvPr/>
        </p:nvGrpSpPr>
        <p:grpSpPr>
          <a:xfrm>
            <a:off x="5598234" y="1349857"/>
            <a:ext cx="385689" cy="367538"/>
            <a:chOff x="4823798" y="3915317"/>
            <a:chExt cx="457954" cy="436403"/>
          </a:xfrm>
        </p:grpSpPr>
        <p:sp>
          <p:nvSpPr>
            <p:cNvPr id="2088" name="Google Shape;2088;p56"/>
            <p:cNvSpPr/>
            <p:nvPr/>
          </p:nvSpPr>
          <p:spPr>
            <a:xfrm>
              <a:off x="4975200" y="4240378"/>
              <a:ext cx="132893" cy="92769"/>
            </a:xfrm>
            <a:custGeom>
              <a:avLst/>
              <a:gdLst/>
              <a:ahLst/>
              <a:cxnLst/>
              <a:rect l="l" t="t" r="r" b="b"/>
              <a:pathLst>
                <a:path w="4150" h="2897" extrusionOk="0">
                  <a:moveTo>
                    <a:pt x="2898" y="0"/>
                  </a:moveTo>
                  <a:lnTo>
                    <a:pt x="580" y="487"/>
                  </a:lnTo>
                  <a:lnTo>
                    <a:pt x="1" y="2596"/>
                  </a:lnTo>
                  <a:lnTo>
                    <a:pt x="4149" y="2897"/>
                  </a:lnTo>
                  <a:lnTo>
                    <a:pt x="4149" y="765"/>
                  </a:lnTo>
                  <a:lnTo>
                    <a:pt x="2898" y="0"/>
                  </a:ln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9" name="Google Shape;2089;p56"/>
            <p:cNvSpPr/>
            <p:nvPr/>
          </p:nvSpPr>
          <p:spPr>
            <a:xfrm>
              <a:off x="5083564" y="4246302"/>
              <a:ext cx="46048" cy="83899"/>
            </a:xfrm>
            <a:custGeom>
              <a:avLst/>
              <a:gdLst/>
              <a:ahLst/>
              <a:cxnLst/>
              <a:rect l="l" t="t" r="r" b="b"/>
              <a:pathLst>
                <a:path w="1438" h="2620" extrusionOk="0">
                  <a:moveTo>
                    <a:pt x="487" y="0"/>
                  </a:moveTo>
                  <a:lnTo>
                    <a:pt x="0" y="302"/>
                  </a:lnTo>
                  <a:lnTo>
                    <a:pt x="580" y="2411"/>
                  </a:lnTo>
                  <a:lnTo>
                    <a:pt x="1159" y="2619"/>
                  </a:lnTo>
                  <a:lnTo>
                    <a:pt x="1437" y="2411"/>
                  </a:lnTo>
                  <a:lnTo>
                    <a:pt x="858" y="302"/>
                  </a:lnTo>
                  <a:lnTo>
                    <a:pt x="487" y="0"/>
                  </a:ln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0" name="Google Shape;2090;p56"/>
            <p:cNvSpPr/>
            <p:nvPr/>
          </p:nvSpPr>
          <p:spPr>
            <a:xfrm>
              <a:off x="4823798" y="3915317"/>
              <a:ext cx="429742" cy="340655"/>
            </a:xfrm>
            <a:custGeom>
              <a:avLst/>
              <a:gdLst/>
              <a:ahLst/>
              <a:cxnLst/>
              <a:rect l="l" t="t" r="r" b="b"/>
              <a:pathLst>
                <a:path w="13420" h="10638" extrusionOk="0">
                  <a:moveTo>
                    <a:pt x="766" y="0"/>
                  </a:moveTo>
                  <a:cubicBezTo>
                    <a:pt x="395" y="0"/>
                    <a:pt x="1" y="394"/>
                    <a:pt x="1" y="788"/>
                  </a:cubicBezTo>
                  <a:lnTo>
                    <a:pt x="1" y="9850"/>
                  </a:lnTo>
                  <a:cubicBezTo>
                    <a:pt x="1" y="10244"/>
                    <a:pt x="395" y="10638"/>
                    <a:pt x="766" y="10638"/>
                  </a:cubicBezTo>
                  <a:lnTo>
                    <a:pt x="12747" y="10638"/>
                  </a:lnTo>
                  <a:cubicBezTo>
                    <a:pt x="13141" y="10638"/>
                    <a:pt x="13419" y="10244"/>
                    <a:pt x="13419" y="9850"/>
                  </a:cubicBezTo>
                  <a:lnTo>
                    <a:pt x="13419" y="788"/>
                  </a:lnTo>
                  <a:cubicBezTo>
                    <a:pt x="13419" y="394"/>
                    <a:pt x="13141" y="0"/>
                    <a:pt x="12747" y="0"/>
                  </a:cubicBezTo>
                  <a:close/>
                </a:path>
              </a:pathLst>
            </a:custGeom>
            <a:solidFill>
              <a:srgbClr val="5D7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1" name="Google Shape;2091;p56"/>
            <p:cNvSpPr/>
            <p:nvPr/>
          </p:nvSpPr>
          <p:spPr>
            <a:xfrm>
              <a:off x="5229010" y="3915317"/>
              <a:ext cx="52741" cy="340655"/>
            </a:xfrm>
            <a:custGeom>
              <a:avLst/>
              <a:gdLst/>
              <a:ahLst/>
              <a:cxnLst/>
              <a:rect l="l" t="t" r="r" b="b"/>
              <a:pathLst>
                <a:path w="1647" h="10638" extrusionOk="0">
                  <a:moveTo>
                    <a:pt x="1" y="0"/>
                  </a:moveTo>
                  <a:cubicBezTo>
                    <a:pt x="371" y="0"/>
                    <a:pt x="765" y="394"/>
                    <a:pt x="765" y="788"/>
                  </a:cubicBezTo>
                  <a:lnTo>
                    <a:pt x="765" y="1066"/>
                  </a:lnTo>
                  <a:lnTo>
                    <a:pt x="1" y="5794"/>
                  </a:lnTo>
                  <a:lnTo>
                    <a:pt x="765" y="9572"/>
                  </a:lnTo>
                  <a:lnTo>
                    <a:pt x="765" y="9850"/>
                  </a:lnTo>
                  <a:cubicBezTo>
                    <a:pt x="765" y="10244"/>
                    <a:pt x="371" y="10638"/>
                    <a:pt x="1" y="10638"/>
                  </a:cubicBezTo>
                  <a:lnTo>
                    <a:pt x="858" y="10638"/>
                  </a:lnTo>
                  <a:cubicBezTo>
                    <a:pt x="1252" y="10638"/>
                    <a:pt x="1646" y="10244"/>
                    <a:pt x="1646" y="9850"/>
                  </a:cubicBezTo>
                  <a:lnTo>
                    <a:pt x="1646" y="788"/>
                  </a:lnTo>
                  <a:cubicBezTo>
                    <a:pt x="1646" y="394"/>
                    <a:pt x="1252" y="0"/>
                    <a:pt x="858" y="0"/>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2" name="Google Shape;2092;p56"/>
            <p:cNvSpPr/>
            <p:nvPr/>
          </p:nvSpPr>
          <p:spPr>
            <a:xfrm>
              <a:off x="4851273" y="3943529"/>
              <a:ext cx="306519" cy="284264"/>
            </a:xfrm>
            <a:custGeom>
              <a:avLst/>
              <a:gdLst/>
              <a:ahLst/>
              <a:cxnLst/>
              <a:rect l="l" t="t" r="r" b="b"/>
              <a:pathLst>
                <a:path w="9572" h="8877" extrusionOk="0">
                  <a:moveTo>
                    <a:pt x="209" y="0"/>
                  </a:moveTo>
                  <a:cubicBezTo>
                    <a:pt x="116" y="0"/>
                    <a:pt x="0" y="93"/>
                    <a:pt x="0" y="185"/>
                  </a:cubicBezTo>
                  <a:lnTo>
                    <a:pt x="0" y="8691"/>
                  </a:lnTo>
                  <a:cubicBezTo>
                    <a:pt x="0" y="8783"/>
                    <a:pt x="116" y="8876"/>
                    <a:pt x="209" y="8876"/>
                  </a:cubicBezTo>
                  <a:lnTo>
                    <a:pt x="5910" y="8876"/>
                  </a:lnTo>
                  <a:lnTo>
                    <a:pt x="9572" y="4728"/>
                  </a:lnTo>
                  <a:lnTo>
                    <a:pt x="5910" y="0"/>
                  </a:ln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3" name="Google Shape;2093;p56"/>
            <p:cNvSpPr/>
            <p:nvPr/>
          </p:nvSpPr>
          <p:spPr>
            <a:xfrm>
              <a:off x="4947757" y="4323476"/>
              <a:ext cx="185570" cy="28244"/>
            </a:xfrm>
            <a:custGeom>
              <a:avLst/>
              <a:gdLst/>
              <a:ahLst/>
              <a:cxnLst/>
              <a:rect l="l" t="t" r="r" b="b"/>
              <a:pathLst>
                <a:path w="5795" h="882" extrusionOk="0">
                  <a:moveTo>
                    <a:pt x="580" y="1"/>
                  </a:moveTo>
                  <a:cubicBezTo>
                    <a:pt x="371" y="1"/>
                    <a:pt x="278" y="117"/>
                    <a:pt x="186" y="302"/>
                  </a:cubicBezTo>
                  <a:lnTo>
                    <a:pt x="0" y="696"/>
                  </a:lnTo>
                  <a:cubicBezTo>
                    <a:pt x="0" y="789"/>
                    <a:pt x="93" y="881"/>
                    <a:pt x="93" y="881"/>
                  </a:cubicBezTo>
                  <a:lnTo>
                    <a:pt x="5678" y="881"/>
                  </a:lnTo>
                  <a:cubicBezTo>
                    <a:pt x="5678" y="881"/>
                    <a:pt x="5794" y="789"/>
                    <a:pt x="5794" y="696"/>
                  </a:cubicBezTo>
                  <a:lnTo>
                    <a:pt x="5585" y="302"/>
                  </a:lnTo>
                  <a:cubicBezTo>
                    <a:pt x="5493" y="117"/>
                    <a:pt x="5400" y="1"/>
                    <a:pt x="5215" y="1"/>
                  </a:cubicBezTo>
                  <a:close/>
                </a:path>
              </a:pathLst>
            </a:custGeom>
            <a:solidFill>
              <a:srgbClr val="5D7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4" name="Google Shape;2094;p56"/>
            <p:cNvSpPr/>
            <p:nvPr/>
          </p:nvSpPr>
          <p:spPr>
            <a:xfrm>
              <a:off x="5111008" y="4323476"/>
              <a:ext cx="46785" cy="28244"/>
            </a:xfrm>
            <a:custGeom>
              <a:avLst/>
              <a:gdLst/>
              <a:ahLst/>
              <a:cxnLst/>
              <a:rect l="l" t="t" r="r" b="b"/>
              <a:pathLst>
                <a:path w="1461" h="882" extrusionOk="0">
                  <a:moveTo>
                    <a:pt x="1" y="1"/>
                  </a:moveTo>
                  <a:cubicBezTo>
                    <a:pt x="209" y="1"/>
                    <a:pt x="302" y="117"/>
                    <a:pt x="395" y="302"/>
                  </a:cubicBezTo>
                  <a:lnTo>
                    <a:pt x="580" y="696"/>
                  </a:lnTo>
                  <a:cubicBezTo>
                    <a:pt x="580" y="789"/>
                    <a:pt x="487" y="881"/>
                    <a:pt x="487" y="881"/>
                  </a:cubicBezTo>
                  <a:lnTo>
                    <a:pt x="1368" y="881"/>
                  </a:lnTo>
                  <a:cubicBezTo>
                    <a:pt x="1368" y="881"/>
                    <a:pt x="1461" y="789"/>
                    <a:pt x="1461" y="696"/>
                  </a:cubicBezTo>
                  <a:lnTo>
                    <a:pt x="1275" y="302"/>
                  </a:lnTo>
                  <a:cubicBezTo>
                    <a:pt x="1160" y="117"/>
                    <a:pt x="1067" y="1"/>
                    <a:pt x="881"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5" name="Google Shape;2095;p56"/>
            <p:cNvSpPr/>
            <p:nvPr/>
          </p:nvSpPr>
          <p:spPr>
            <a:xfrm>
              <a:off x="4892102" y="4005108"/>
              <a:ext cx="107628" cy="15627"/>
            </a:xfrm>
            <a:custGeom>
              <a:avLst/>
              <a:gdLst/>
              <a:ahLst/>
              <a:cxnLst/>
              <a:rect l="l" t="t" r="r" b="b"/>
              <a:pathLst>
                <a:path w="3361" h="488" extrusionOk="0">
                  <a:moveTo>
                    <a:pt x="278" y="1"/>
                  </a:moveTo>
                  <a:cubicBezTo>
                    <a:pt x="93" y="1"/>
                    <a:pt x="0" y="93"/>
                    <a:pt x="0" y="302"/>
                  </a:cubicBezTo>
                  <a:cubicBezTo>
                    <a:pt x="0" y="395"/>
                    <a:pt x="93" y="487"/>
                    <a:pt x="278" y="487"/>
                  </a:cubicBezTo>
                  <a:lnTo>
                    <a:pt x="3082" y="487"/>
                  </a:lnTo>
                  <a:cubicBezTo>
                    <a:pt x="3268" y="487"/>
                    <a:pt x="3361" y="395"/>
                    <a:pt x="3361" y="302"/>
                  </a:cubicBezTo>
                  <a:cubicBezTo>
                    <a:pt x="3361" y="93"/>
                    <a:pt x="3268" y="1"/>
                    <a:pt x="3082" y="1"/>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6" name="Google Shape;2096;p56"/>
            <p:cNvSpPr/>
            <p:nvPr/>
          </p:nvSpPr>
          <p:spPr>
            <a:xfrm>
              <a:off x="4892102" y="4150555"/>
              <a:ext cx="107628" cy="15627"/>
            </a:xfrm>
            <a:custGeom>
              <a:avLst/>
              <a:gdLst/>
              <a:ahLst/>
              <a:cxnLst/>
              <a:rect l="l" t="t" r="r" b="b"/>
              <a:pathLst>
                <a:path w="3361" h="488" extrusionOk="0">
                  <a:moveTo>
                    <a:pt x="278" y="1"/>
                  </a:moveTo>
                  <a:cubicBezTo>
                    <a:pt x="93" y="1"/>
                    <a:pt x="0" y="94"/>
                    <a:pt x="0" y="186"/>
                  </a:cubicBezTo>
                  <a:cubicBezTo>
                    <a:pt x="0" y="395"/>
                    <a:pt x="93" y="488"/>
                    <a:pt x="278" y="488"/>
                  </a:cubicBezTo>
                  <a:lnTo>
                    <a:pt x="3082" y="488"/>
                  </a:lnTo>
                  <a:cubicBezTo>
                    <a:pt x="3268" y="488"/>
                    <a:pt x="3361" y="395"/>
                    <a:pt x="3361" y="186"/>
                  </a:cubicBezTo>
                  <a:cubicBezTo>
                    <a:pt x="3361" y="94"/>
                    <a:pt x="3268" y="1"/>
                    <a:pt x="3082" y="1"/>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7" name="Google Shape;2097;p56"/>
            <p:cNvSpPr/>
            <p:nvPr/>
          </p:nvSpPr>
          <p:spPr>
            <a:xfrm>
              <a:off x="4901004" y="4079337"/>
              <a:ext cx="89823" cy="12649"/>
            </a:xfrm>
            <a:custGeom>
              <a:avLst/>
              <a:gdLst/>
              <a:ahLst/>
              <a:cxnLst/>
              <a:rect l="l" t="t" r="r" b="b"/>
              <a:pathLst>
                <a:path w="2805" h="395" extrusionOk="0">
                  <a:moveTo>
                    <a:pt x="186" y="0"/>
                  </a:moveTo>
                  <a:cubicBezTo>
                    <a:pt x="93" y="0"/>
                    <a:pt x="0" y="93"/>
                    <a:pt x="0" y="209"/>
                  </a:cubicBezTo>
                  <a:cubicBezTo>
                    <a:pt x="0" y="301"/>
                    <a:pt x="93" y="394"/>
                    <a:pt x="186" y="394"/>
                  </a:cubicBezTo>
                  <a:lnTo>
                    <a:pt x="2619" y="394"/>
                  </a:lnTo>
                  <a:cubicBezTo>
                    <a:pt x="2712" y="394"/>
                    <a:pt x="2804" y="301"/>
                    <a:pt x="2804" y="209"/>
                  </a:cubicBezTo>
                  <a:cubicBezTo>
                    <a:pt x="2804" y="93"/>
                    <a:pt x="2712" y="0"/>
                    <a:pt x="2619" y="0"/>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8" name="Google Shape;2098;p56"/>
            <p:cNvSpPr/>
            <p:nvPr/>
          </p:nvSpPr>
          <p:spPr>
            <a:xfrm>
              <a:off x="4885409" y="4091953"/>
              <a:ext cx="121013" cy="86845"/>
            </a:xfrm>
            <a:custGeom>
              <a:avLst/>
              <a:gdLst/>
              <a:ahLst/>
              <a:cxnLst/>
              <a:rect l="l" t="t" r="r" b="b"/>
              <a:pathLst>
                <a:path w="3779" h="2712" extrusionOk="0">
                  <a:moveTo>
                    <a:pt x="3477" y="0"/>
                  </a:moveTo>
                  <a:cubicBezTo>
                    <a:pt x="3384" y="0"/>
                    <a:pt x="3291" y="0"/>
                    <a:pt x="3199" y="93"/>
                  </a:cubicBezTo>
                  <a:cubicBezTo>
                    <a:pt x="2990" y="579"/>
                    <a:pt x="2411" y="973"/>
                    <a:pt x="1831" y="973"/>
                  </a:cubicBezTo>
                  <a:cubicBezTo>
                    <a:pt x="1368" y="973"/>
                    <a:pt x="788" y="579"/>
                    <a:pt x="580" y="185"/>
                  </a:cubicBezTo>
                  <a:cubicBezTo>
                    <a:pt x="514" y="120"/>
                    <a:pt x="449" y="54"/>
                    <a:pt x="383" y="54"/>
                  </a:cubicBezTo>
                  <a:cubicBezTo>
                    <a:pt x="356" y="54"/>
                    <a:pt x="329" y="66"/>
                    <a:pt x="302" y="93"/>
                  </a:cubicBezTo>
                  <a:cubicBezTo>
                    <a:pt x="209" y="93"/>
                    <a:pt x="93" y="278"/>
                    <a:pt x="209" y="394"/>
                  </a:cubicBezTo>
                  <a:cubicBezTo>
                    <a:pt x="302" y="672"/>
                    <a:pt x="673" y="973"/>
                    <a:pt x="974" y="1159"/>
                  </a:cubicBezTo>
                  <a:cubicBezTo>
                    <a:pt x="487" y="1437"/>
                    <a:pt x="1" y="1924"/>
                    <a:pt x="1" y="2503"/>
                  </a:cubicBezTo>
                  <a:cubicBezTo>
                    <a:pt x="1" y="2596"/>
                    <a:pt x="93" y="2712"/>
                    <a:pt x="302" y="2712"/>
                  </a:cubicBezTo>
                  <a:cubicBezTo>
                    <a:pt x="395" y="2712"/>
                    <a:pt x="487" y="2596"/>
                    <a:pt x="487" y="2503"/>
                  </a:cubicBezTo>
                  <a:cubicBezTo>
                    <a:pt x="487" y="1924"/>
                    <a:pt x="1252" y="1344"/>
                    <a:pt x="1831" y="1344"/>
                  </a:cubicBezTo>
                  <a:cubicBezTo>
                    <a:pt x="2527" y="1344"/>
                    <a:pt x="3291" y="1924"/>
                    <a:pt x="3291" y="2503"/>
                  </a:cubicBezTo>
                  <a:cubicBezTo>
                    <a:pt x="3291" y="2596"/>
                    <a:pt x="3384" y="2712"/>
                    <a:pt x="3477" y="2712"/>
                  </a:cubicBezTo>
                  <a:cubicBezTo>
                    <a:pt x="3685" y="2712"/>
                    <a:pt x="3778" y="2596"/>
                    <a:pt x="3778" y="2503"/>
                  </a:cubicBezTo>
                  <a:cubicBezTo>
                    <a:pt x="3778" y="1924"/>
                    <a:pt x="3291" y="1437"/>
                    <a:pt x="2712" y="1159"/>
                  </a:cubicBezTo>
                  <a:cubicBezTo>
                    <a:pt x="3106" y="973"/>
                    <a:pt x="3477" y="672"/>
                    <a:pt x="3570" y="278"/>
                  </a:cubicBezTo>
                  <a:cubicBezTo>
                    <a:pt x="3685" y="185"/>
                    <a:pt x="3570" y="93"/>
                    <a:pt x="3477" y="0"/>
                  </a:cubicBezTo>
                  <a:close/>
                </a:path>
              </a:pathLst>
            </a:custGeom>
            <a:solidFill>
              <a:srgbClr val="8755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9" name="Google Shape;2099;p56"/>
            <p:cNvSpPr/>
            <p:nvPr/>
          </p:nvSpPr>
          <p:spPr>
            <a:xfrm>
              <a:off x="4885409" y="3993228"/>
              <a:ext cx="121013" cy="86141"/>
            </a:xfrm>
            <a:custGeom>
              <a:avLst/>
              <a:gdLst/>
              <a:ahLst/>
              <a:cxnLst/>
              <a:rect l="l" t="t" r="r" b="b"/>
              <a:pathLst>
                <a:path w="3779" h="2690" extrusionOk="0">
                  <a:moveTo>
                    <a:pt x="302" y="1"/>
                  </a:moveTo>
                  <a:cubicBezTo>
                    <a:pt x="93" y="1"/>
                    <a:pt x="1" y="93"/>
                    <a:pt x="1" y="186"/>
                  </a:cubicBezTo>
                  <a:cubicBezTo>
                    <a:pt x="1" y="766"/>
                    <a:pt x="487" y="1252"/>
                    <a:pt x="974" y="1530"/>
                  </a:cubicBezTo>
                  <a:cubicBezTo>
                    <a:pt x="673" y="1739"/>
                    <a:pt x="302" y="2017"/>
                    <a:pt x="209" y="2411"/>
                  </a:cubicBezTo>
                  <a:cubicBezTo>
                    <a:pt x="93" y="2504"/>
                    <a:pt x="209" y="2596"/>
                    <a:pt x="302" y="2689"/>
                  </a:cubicBezTo>
                  <a:lnTo>
                    <a:pt x="395" y="2689"/>
                  </a:lnTo>
                  <a:lnTo>
                    <a:pt x="580" y="2504"/>
                  </a:lnTo>
                  <a:cubicBezTo>
                    <a:pt x="788" y="2110"/>
                    <a:pt x="1368" y="1739"/>
                    <a:pt x="1831" y="1739"/>
                  </a:cubicBezTo>
                  <a:cubicBezTo>
                    <a:pt x="2411" y="1739"/>
                    <a:pt x="2990" y="2110"/>
                    <a:pt x="3199" y="2504"/>
                  </a:cubicBezTo>
                  <a:cubicBezTo>
                    <a:pt x="3253" y="2612"/>
                    <a:pt x="3307" y="2657"/>
                    <a:pt x="3362" y="2657"/>
                  </a:cubicBezTo>
                  <a:cubicBezTo>
                    <a:pt x="3400" y="2657"/>
                    <a:pt x="3438" y="2635"/>
                    <a:pt x="3477" y="2596"/>
                  </a:cubicBezTo>
                  <a:cubicBezTo>
                    <a:pt x="3570" y="2596"/>
                    <a:pt x="3685" y="2504"/>
                    <a:pt x="3570" y="2318"/>
                  </a:cubicBezTo>
                  <a:cubicBezTo>
                    <a:pt x="3477" y="2017"/>
                    <a:pt x="3106" y="1739"/>
                    <a:pt x="2712" y="1530"/>
                  </a:cubicBezTo>
                  <a:cubicBezTo>
                    <a:pt x="3291" y="1252"/>
                    <a:pt x="3778" y="766"/>
                    <a:pt x="3778" y="186"/>
                  </a:cubicBezTo>
                  <a:cubicBezTo>
                    <a:pt x="3778" y="93"/>
                    <a:pt x="3685" y="1"/>
                    <a:pt x="3477" y="1"/>
                  </a:cubicBezTo>
                  <a:cubicBezTo>
                    <a:pt x="3384" y="1"/>
                    <a:pt x="3291" y="93"/>
                    <a:pt x="3291" y="186"/>
                  </a:cubicBezTo>
                  <a:cubicBezTo>
                    <a:pt x="3291" y="766"/>
                    <a:pt x="2527" y="1345"/>
                    <a:pt x="1831" y="1345"/>
                  </a:cubicBezTo>
                  <a:cubicBezTo>
                    <a:pt x="1252" y="1345"/>
                    <a:pt x="487" y="766"/>
                    <a:pt x="487" y="186"/>
                  </a:cubicBezTo>
                  <a:cubicBezTo>
                    <a:pt x="487" y="93"/>
                    <a:pt x="395" y="1"/>
                    <a:pt x="302" y="1"/>
                  </a:cubicBezTo>
                  <a:close/>
                </a:path>
              </a:pathLst>
            </a:custGeom>
            <a:solidFill>
              <a:srgbClr val="8755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0" name="Google Shape;2100;p56"/>
            <p:cNvSpPr/>
            <p:nvPr/>
          </p:nvSpPr>
          <p:spPr>
            <a:xfrm>
              <a:off x="4901004" y="4178766"/>
              <a:ext cx="89823" cy="14890"/>
            </a:xfrm>
            <a:custGeom>
              <a:avLst/>
              <a:gdLst/>
              <a:ahLst/>
              <a:cxnLst/>
              <a:rect l="l" t="t" r="r" b="b"/>
              <a:pathLst>
                <a:path w="2805" h="465" extrusionOk="0">
                  <a:moveTo>
                    <a:pt x="186" y="1"/>
                  </a:moveTo>
                  <a:cubicBezTo>
                    <a:pt x="93" y="1"/>
                    <a:pt x="0" y="93"/>
                    <a:pt x="0" y="186"/>
                  </a:cubicBezTo>
                  <a:cubicBezTo>
                    <a:pt x="0" y="371"/>
                    <a:pt x="93" y="464"/>
                    <a:pt x="186" y="464"/>
                  </a:cubicBezTo>
                  <a:lnTo>
                    <a:pt x="2619" y="464"/>
                  </a:lnTo>
                  <a:cubicBezTo>
                    <a:pt x="2712" y="464"/>
                    <a:pt x="2804" y="371"/>
                    <a:pt x="2804" y="186"/>
                  </a:cubicBezTo>
                  <a:cubicBezTo>
                    <a:pt x="2804" y="93"/>
                    <a:pt x="2712" y="1"/>
                    <a:pt x="2619" y="1"/>
                  </a:cubicBezTo>
                  <a:close/>
                </a:path>
              </a:pathLst>
            </a:custGeom>
            <a:solidFill>
              <a:srgbClr val="8755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1" name="Google Shape;2101;p56"/>
            <p:cNvSpPr/>
            <p:nvPr/>
          </p:nvSpPr>
          <p:spPr>
            <a:xfrm>
              <a:off x="4901004" y="3977665"/>
              <a:ext cx="89823" cy="15595"/>
            </a:xfrm>
            <a:custGeom>
              <a:avLst/>
              <a:gdLst/>
              <a:ahLst/>
              <a:cxnLst/>
              <a:rect l="l" t="t" r="r" b="b"/>
              <a:pathLst>
                <a:path w="2805" h="487" extrusionOk="0">
                  <a:moveTo>
                    <a:pt x="301" y="0"/>
                  </a:moveTo>
                  <a:cubicBezTo>
                    <a:pt x="93" y="0"/>
                    <a:pt x="0" y="93"/>
                    <a:pt x="0" y="278"/>
                  </a:cubicBezTo>
                  <a:cubicBezTo>
                    <a:pt x="0" y="371"/>
                    <a:pt x="93" y="487"/>
                    <a:pt x="301" y="487"/>
                  </a:cubicBezTo>
                  <a:lnTo>
                    <a:pt x="2619" y="487"/>
                  </a:lnTo>
                  <a:cubicBezTo>
                    <a:pt x="2712" y="487"/>
                    <a:pt x="2804" y="371"/>
                    <a:pt x="2804" y="278"/>
                  </a:cubicBezTo>
                  <a:cubicBezTo>
                    <a:pt x="2804" y="93"/>
                    <a:pt x="2712" y="0"/>
                    <a:pt x="2619" y="0"/>
                  </a:cubicBezTo>
                  <a:close/>
                </a:path>
              </a:pathLst>
            </a:custGeom>
            <a:solidFill>
              <a:srgbClr val="8755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2" name="Google Shape;2102;p56"/>
            <p:cNvSpPr/>
            <p:nvPr/>
          </p:nvSpPr>
          <p:spPr>
            <a:xfrm>
              <a:off x="5040526" y="3943529"/>
              <a:ext cx="213014" cy="284264"/>
            </a:xfrm>
            <a:custGeom>
              <a:avLst/>
              <a:gdLst/>
              <a:ahLst/>
              <a:cxnLst/>
              <a:rect l="l" t="t" r="r" b="b"/>
              <a:pathLst>
                <a:path w="6652" h="8877" extrusionOk="0">
                  <a:moveTo>
                    <a:pt x="0" y="0"/>
                  </a:moveTo>
                  <a:lnTo>
                    <a:pt x="0" y="8876"/>
                  </a:lnTo>
                  <a:lnTo>
                    <a:pt x="6466" y="8876"/>
                  </a:lnTo>
                  <a:cubicBezTo>
                    <a:pt x="6559" y="8876"/>
                    <a:pt x="6651" y="8783"/>
                    <a:pt x="6651" y="8691"/>
                  </a:cubicBezTo>
                  <a:lnTo>
                    <a:pt x="6651" y="185"/>
                  </a:lnTo>
                  <a:cubicBezTo>
                    <a:pt x="6651" y="93"/>
                    <a:pt x="6559" y="0"/>
                    <a:pt x="6466" y="0"/>
                  </a:cubicBez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3" name="Google Shape;2103;p56"/>
            <p:cNvSpPr/>
            <p:nvPr/>
          </p:nvSpPr>
          <p:spPr>
            <a:xfrm>
              <a:off x="5142197" y="3986567"/>
              <a:ext cx="83867" cy="80921"/>
            </a:xfrm>
            <a:custGeom>
              <a:avLst/>
              <a:gdLst/>
              <a:ahLst/>
              <a:cxnLst/>
              <a:rect l="l" t="t" r="r" b="b"/>
              <a:pathLst>
                <a:path w="2619" h="2527" extrusionOk="0">
                  <a:moveTo>
                    <a:pt x="1066" y="0"/>
                  </a:moveTo>
                  <a:cubicBezTo>
                    <a:pt x="974" y="0"/>
                    <a:pt x="881" y="0"/>
                    <a:pt x="881" y="93"/>
                  </a:cubicBezTo>
                  <a:lnTo>
                    <a:pt x="881" y="672"/>
                  </a:lnTo>
                  <a:cubicBezTo>
                    <a:pt x="881" y="788"/>
                    <a:pt x="765" y="881"/>
                    <a:pt x="765" y="881"/>
                  </a:cubicBezTo>
                  <a:lnTo>
                    <a:pt x="186" y="881"/>
                  </a:lnTo>
                  <a:cubicBezTo>
                    <a:pt x="93" y="881"/>
                    <a:pt x="0" y="881"/>
                    <a:pt x="0" y="974"/>
                  </a:cubicBezTo>
                  <a:lnTo>
                    <a:pt x="0" y="1553"/>
                  </a:lnTo>
                  <a:cubicBezTo>
                    <a:pt x="0" y="1646"/>
                    <a:pt x="93" y="1646"/>
                    <a:pt x="186" y="1646"/>
                  </a:cubicBezTo>
                  <a:lnTo>
                    <a:pt x="765" y="1646"/>
                  </a:lnTo>
                  <a:cubicBezTo>
                    <a:pt x="765" y="1646"/>
                    <a:pt x="881" y="1738"/>
                    <a:pt x="881" y="1831"/>
                  </a:cubicBezTo>
                  <a:lnTo>
                    <a:pt x="881" y="2410"/>
                  </a:lnTo>
                  <a:cubicBezTo>
                    <a:pt x="881" y="2526"/>
                    <a:pt x="974" y="2526"/>
                    <a:pt x="1066" y="2526"/>
                  </a:cubicBezTo>
                  <a:lnTo>
                    <a:pt x="1646" y="2526"/>
                  </a:lnTo>
                  <a:cubicBezTo>
                    <a:pt x="1646" y="2526"/>
                    <a:pt x="1738" y="2526"/>
                    <a:pt x="1738" y="2410"/>
                  </a:cubicBezTo>
                  <a:lnTo>
                    <a:pt x="1738" y="1831"/>
                  </a:lnTo>
                  <a:cubicBezTo>
                    <a:pt x="1738" y="1738"/>
                    <a:pt x="1831" y="1646"/>
                    <a:pt x="1831" y="1646"/>
                  </a:cubicBezTo>
                  <a:lnTo>
                    <a:pt x="2410" y="1646"/>
                  </a:lnTo>
                  <a:cubicBezTo>
                    <a:pt x="2503" y="1646"/>
                    <a:pt x="2619" y="1646"/>
                    <a:pt x="2619" y="1553"/>
                  </a:cubicBezTo>
                  <a:lnTo>
                    <a:pt x="2619" y="974"/>
                  </a:lnTo>
                  <a:cubicBezTo>
                    <a:pt x="2619" y="881"/>
                    <a:pt x="2503" y="881"/>
                    <a:pt x="2410" y="881"/>
                  </a:cubicBezTo>
                  <a:lnTo>
                    <a:pt x="1831" y="881"/>
                  </a:lnTo>
                  <a:cubicBezTo>
                    <a:pt x="1831" y="881"/>
                    <a:pt x="1738" y="788"/>
                    <a:pt x="1738" y="672"/>
                  </a:cubicBezTo>
                  <a:lnTo>
                    <a:pt x="1738" y="93"/>
                  </a:lnTo>
                  <a:cubicBezTo>
                    <a:pt x="1738" y="0"/>
                    <a:pt x="1646" y="0"/>
                    <a:pt x="1646" y="0"/>
                  </a:cubicBezTo>
                  <a:close/>
                </a:path>
              </a:pathLst>
            </a:custGeom>
            <a:solidFill>
              <a:srgbClr val="5D7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4" name="Google Shape;2104;p56"/>
            <p:cNvSpPr/>
            <p:nvPr/>
          </p:nvSpPr>
          <p:spPr>
            <a:xfrm>
              <a:off x="5059067" y="4060764"/>
              <a:ext cx="89087" cy="15627"/>
            </a:xfrm>
            <a:custGeom>
              <a:avLst/>
              <a:gdLst/>
              <a:ahLst/>
              <a:cxnLst/>
              <a:rect l="l" t="t" r="r" b="b"/>
              <a:pathLst>
                <a:path w="2782" h="488" extrusionOk="0">
                  <a:moveTo>
                    <a:pt x="279" y="1"/>
                  </a:moveTo>
                  <a:cubicBezTo>
                    <a:pt x="93" y="1"/>
                    <a:pt x="1" y="93"/>
                    <a:pt x="1" y="209"/>
                  </a:cubicBezTo>
                  <a:cubicBezTo>
                    <a:pt x="1" y="395"/>
                    <a:pt x="93" y="487"/>
                    <a:pt x="279" y="487"/>
                  </a:cubicBezTo>
                  <a:lnTo>
                    <a:pt x="2596" y="487"/>
                  </a:lnTo>
                  <a:cubicBezTo>
                    <a:pt x="2689" y="487"/>
                    <a:pt x="2782" y="395"/>
                    <a:pt x="2782" y="209"/>
                  </a:cubicBezTo>
                  <a:cubicBezTo>
                    <a:pt x="2782" y="93"/>
                    <a:pt x="2689" y="1"/>
                    <a:pt x="2596"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5" name="Google Shape;2105;p56"/>
            <p:cNvSpPr/>
            <p:nvPr/>
          </p:nvSpPr>
          <p:spPr>
            <a:xfrm>
              <a:off x="5059067" y="3977665"/>
              <a:ext cx="89087" cy="15595"/>
            </a:xfrm>
            <a:custGeom>
              <a:avLst/>
              <a:gdLst/>
              <a:ahLst/>
              <a:cxnLst/>
              <a:rect l="l" t="t" r="r" b="b"/>
              <a:pathLst>
                <a:path w="2782" h="487" extrusionOk="0">
                  <a:moveTo>
                    <a:pt x="279" y="0"/>
                  </a:moveTo>
                  <a:cubicBezTo>
                    <a:pt x="93" y="0"/>
                    <a:pt x="1" y="93"/>
                    <a:pt x="1" y="278"/>
                  </a:cubicBezTo>
                  <a:cubicBezTo>
                    <a:pt x="1" y="371"/>
                    <a:pt x="93" y="487"/>
                    <a:pt x="279" y="487"/>
                  </a:cubicBezTo>
                  <a:lnTo>
                    <a:pt x="2596" y="487"/>
                  </a:lnTo>
                  <a:cubicBezTo>
                    <a:pt x="2689" y="487"/>
                    <a:pt x="2782" y="371"/>
                    <a:pt x="2782" y="278"/>
                  </a:cubicBezTo>
                  <a:cubicBezTo>
                    <a:pt x="2782" y="93"/>
                    <a:pt x="2689" y="0"/>
                    <a:pt x="2596" y="0"/>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6" name="Google Shape;2106;p56"/>
            <p:cNvSpPr/>
            <p:nvPr/>
          </p:nvSpPr>
          <p:spPr>
            <a:xfrm>
              <a:off x="5059067" y="4033320"/>
              <a:ext cx="64589" cy="15595"/>
            </a:xfrm>
            <a:custGeom>
              <a:avLst/>
              <a:gdLst/>
              <a:ahLst/>
              <a:cxnLst/>
              <a:rect l="l" t="t" r="r" b="b"/>
              <a:pathLst>
                <a:path w="2017" h="487" extrusionOk="0">
                  <a:moveTo>
                    <a:pt x="279" y="0"/>
                  </a:moveTo>
                  <a:cubicBezTo>
                    <a:pt x="93" y="0"/>
                    <a:pt x="1" y="93"/>
                    <a:pt x="1" y="186"/>
                  </a:cubicBezTo>
                  <a:cubicBezTo>
                    <a:pt x="1" y="371"/>
                    <a:pt x="93" y="487"/>
                    <a:pt x="279" y="487"/>
                  </a:cubicBezTo>
                  <a:lnTo>
                    <a:pt x="1739" y="487"/>
                  </a:lnTo>
                  <a:cubicBezTo>
                    <a:pt x="1924" y="487"/>
                    <a:pt x="2017" y="371"/>
                    <a:pt x="2017" y="186"/>
                  </a:cubicBezTo>
                  <a:cubicBezTo>
                    <a:pt x="2017" y="93"/>
                    <a:pt x="1924" y="0"/>
                    <a:pt x="1739" y="0"/>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7" name="Google Shape;2107;p56"/>
            <p:cNvSpPr/>
            <p:nvPr/>
          </p:nvSpPr>
          <p:spPr>
            <a:xfrm>
              <a:off x="5059067" y="4005108"/>
              <a:ext cx="64589" cy="15627"/>
            </a:xfrm>
            <a:custGeom>
              <a:avLst/>
              <a:gdLst/>
              <a:ahLst/>
              <a:cxnLst/>
              <a:rect l="l" t="t" r="r" b="b"/>
              <a:pathLst>
                <a:path w="2017" h="488" extrusionOk="0">
                  <a:moveTo>
                    <a:pt x="279" y="1"/>
                  </a:moveTo>
                  <a:cubicBezTo>
                    <a:pt x="93" y="1"/>
                    <a:pt x="1" y="93"/>
                    <a:pt x="1" y="302"/>
                  </a:cubicBezTo>
                  <a:cubicBezTo>
                    <a:pt x="1" y="395"/>
                    <a:pt x="93" y="487"/>
                    <a:pt x="279" y="487"/>
                  </a:cubicBezTo>
                  <a:lnTo>
                    <a:pt x="1739" y="487"/>
                  </a:lnTo>
                  <a:cubicBezTo>
                    <a:pt x="1924" y="487"/>
                    <a:pt x="2017" y="395"/>
                    <a:pt x="2017" y="302"/>
                  </a:cubicBezTo>
                  <a:cubicBezTo>
                    <a:pt x="2017" y="93"/>
                    <a:pt x="1924" y="1"/>
                    <a:pt x="1739"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8" name="Google Shape;2108;p56"/>
            <p:cNvSpPr/>
            <p:nvPr/>
          </p:nvSpPr>
          <p:spPr>
            <a:xfrm>
              <a:off x="5067969" y="4094900"/>
              <a:ext cx="158095" cy="105418"/>
            </a:xfrm>
            <a:custGeom>
              <a:avLst/>
              <a:gdLst/>
              <a:ahLst/>
              <a:cxnLst/>
              <a:rect l="l" t="t" r="r" b="b"/>
              <a:pathLst>
                <a:path w="4937" h="3292" extrusionOk="0">
                  <a:moveTo>
                    <a:pt x="93" y="1"/>
                  </a:moveTo>
                  <a:cubicBezTo>
                    <a:pt x="1" y="1"/>
                    <a:pt x="1" y="93"/>
                    <a:pt x="1" y="186"/>
                  </a:cubicBezTo>
                  <a:lnTo>
                    <a:pt x="1" y="3083"/>
                  </a:lnTo>
                  <a:cubicBezTo>
                    <a:pt x="1" y="3199"/>
                    <a:pt x="1" y="3292"/>
                    <a:pt x="93" y="3292"/>
                  </a:cubicBezTo>
                  <a:lnTo>
                    <a:pt x="4728" y="3292"/>
                  </a:lnTo>
                  <a:cubicBezTo>
                    <a:pt x="4821" y="3292"/>
                    <a:pt x="4937" y="3199"/>
                    <a:pt x="4937" y="3083"/>
                  </a:cubicBezTo>
                  <a:lnTo>
                    <a:pt x="4937" y="186"/>
                  </a:lnTo>
                  <a:cubicBezTo>
                    <a:pt x="4937" y="93"/>
                    <a:pt x="4821" y="1"/>
                    <a:pt x="4728" y="1"/>
                  </a:cubicBez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9" name="Google Shape;2109;p56"/>
            <p:cNvSpPr/>
            <p:nvPr/>
          </p:nvSpPr>
          <p:spPr>
            <a:xfrm>
              <a:off x="5120678" y="4123111"/>
              <a:ext cx="49731" cy="48994"/>
            </a:xfrm>
            <a:custGeom>
              <a:avLst/>
              <a:gdLst/>
              <a:ahLst/>
              <a:cxnLst/>
              <a:rect l="l" t="t" r="r" b="b"/>
              <a:pathLst>
                <a:path w="1553" h="1530" extrusionOk="0">
                  <a:moveTo>
                    <a:pt x="765" y="0"/>
                  </a:moveTo>
                  <a:cubicBezTo>
                    <a:pt x="394" y="0"/>
                    <a:pt x="0" y="371"/>
                    <a:pt x="0" y="765"/>
                  </a:cubicBezTo>
                  <a:cubicBezTo>
                    <a:pt x="0" y="1159"/>
                    <a:pt x="394" y="1530"/>
                    <a:pt x="765" y="1530"/>
                  </a:cubicBezTo>
                  <a:cubicBezTo>
                    <a:pt x="1252" y="1530"/>
                    <a:pt x="1553" y="1159"/>
                    <a:pt x="1553" y="765"/>
                  </a:cubicBezTo>
                  <a:cubicBezTo>
                    <a:pt x="1553" y="371"/>
                    <a:pt x="1252" y="0"/>
                    <a:pt x="765" y="0"/>
                  </a:cubicBez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0" name="Google Shape;2110;p56"/>
            <p:cNvSpPr/>
            <p:nvPr/>
          </p:nvSpPr>
          <p:spPr>
            <a:xfrm>
              <a:off x="4978178" y="4063742"/>
              <a:ext cx="40092" cy="43807"/>
            </a:xfrm>
            <a:custGeom>
              <a:avLst/>
              <a:gdLst/>
              <a:ahLst/>
              <a:cxnLst/>
              <a:rect l="l" t="t" r="r" b="b"/>
              <a:pathLst>
                <a:path w="1252" h="1368" extrusionOk="0">
                  <a:moveTo>
                    <a:pt x="580" y="487"/>
                  </a:moveTo>
                  <a:cubicBezTo>
                    <a:pt x="788" y="487"/>
                    <a:pt x="881" y="580"/>
                    <a:pt x="881" y="696"/>
                  </a:cubicBezTo>
                  <a:cubicBezTo>
                    <a:pt x="881" y="788"/>
                    <a:pt x="788" y="881"/>
                    <a:pt x="580" y="881"/>
                  </a:cubicBezTo>
                  <a:cubicBezTo>
                    <a:pt x="487" y="881"/>
                    <a:pt x="394" y="788"/>
                    <a:pt x="394" y="696"/>
                  </a:cubicBezTo>
                  <a:cubicBezTo>
                    <a:pt x="394" y="580"/>
                    <a:pt x="487" y="487"/>
                    <a:pt x="580" y="487"/>
                  </a:cubicBezTo>
                  <a:close/>
                  <a:moveTo>
                    <a:pt x="580" y="0"/>
                  </a:moveTo>
                  <a:cubicBezTo>
                    <a:pt x="302" y="0"/>
                    <a:pt x="0" y="302"/>
                    <a:pt x="0" y="696"/>
                  </a:cubicBezTo>
                  <a:cubicBezTo>
                    <a:pt x="0" y="1066"/>
                    <a:pt x="302" y="1368"/>
                    <a:pt x="580" y="1368"/>
                  </a:cubicBezTo>
                  <a:cubicBezTo>
                    <a:pt x="974" y="1368"/>
                    <a:pt x="1252" y="1066"/>
                    <a:pt x="1252" y="696"/>
                  </a:cubicBezTo>
                  <a:cubicBezTo>
                    <a:pt x="1252" y="302"/>
                    <a:pt x="974" y="0"/>
                    <a:pt x="580" y="0"/>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1" name="Google Shape;2111;p56"/>
            <p:cNvSpPr/>
            <p:nvPr/>
          </p:nvSpPr>
          <p:spPr>
            <a:xfrm>
              <a:off x="4873529" y="4063742"/>
              <a:ext cx="40124" cy="43807"/>
            </a:xfrm>
            <a:custGeom>
              <a:avLst/>
              <a:gdLst/>
              <a:ahLst/>
              <a:cxnLst/>
              <a:rect l="l" t="t" r="r" b="b"/>
              <a:pathLst>
                <a:path w="1253" h="1368" extrusionOk="0">
                  <a:moveTo>
                    <a:pt x="673" y="487"/>
                  </a:moveTo>
                  <a:cubicBezTo>
                    <a:pt x="766" y="487"/>
                    <a:pt x="858" y="580"/>
                    <a:pt x="858" y="696"/>
                  </a:cubicBezTo>
                  <a:cubicBezTo>
                    <a:pt x="858" y="788"/>
                    <a:pt x="766" y="881"/>
                    <a:pt x="673" y="881"/>
                  </a:cubicBezTo>
                  <a:cubicBezTo>
                    <a:pt x="464" y="881"/>
                    <a:pt x="372" y="788"/>
                    <a:pt x="372" y="696"/>
                  </a:cubicBezTo>
                  <a:cubicBezTo>
                    <a:pt x="372" y="580"/>
                    <a:pt x="464" y="487"/>
                    <a:pt x="673" y="487"/>
                  </a:cubicBezTo>
                  <a:close/>
                  <a:moveTo>
                    <a:pt x="673" y="0"/>
                  </a:moveTo>
                  <a:cubicBezTo>
                    <a:pt x="279" y="0"/>
                    <a:pt x="1" y="302"/>
                    <a:pt x="1" y="696"/>
                  </a:cubicBezTo>
                  <a:cubicBezTo>
                    <a:pt x="1" y="1066"/>
                    <a:pt x="279" y="1368"/>
                    <a:pt x="673" y="1368"/>
                  </a:cubicBezTo>
                  <a:cubicBezTo>
                    <a:pt x="951" y="1368"/>
                    <a:pt x="1252" y="1066"/>
                    <a:pt x="1252" y="696"/>
                  </a:cubicBezTo>
                  <a:cubicBezTo>
                    <a:pt x="1252" y="302"/>
                    <a:pt x="951" y="0"/>
                    <a:pt x="673" y="0"/>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2" name="Google Shape;2112;p56"/>
            <p:cNvSpPr/>
            <p:nvPr/>
          </p:nvSpPr>
          <p:spPr>
            <a:xfrm>
              <a:off x="4978178" y="4166150"/>
              <a:ext cx="40092" cy="40092"/>
            </a:xfrm>
            <a:custGeom>
              <a:avLst/>
              <a:gdLst/>
              <a:ahLst/>
              <a:cxnLst/>
              <a:rect l="l" t="t" r="r" b="b"/>
              <a:pathLst>
                <a:path w="1252" h="1252" extrusionOk="0">
                  <a:moveTo>
                    <a:pt x="580" y="395"/>
                  </a:moveTo>
                  <a:cubicBezTo>
                    <a:pt x="788" y="395"/>
                    <a:pt x="881" y="487"/>
                    <a:pt x="881" y="580"/>
                  </a:cubicBezTo>
                  <a:cubicBezTo>
                    <a:pt x="881" y="765"/>
                    <a:pt x="788" y="858"/>
                    <a:pt x="580" y="858"/>
                  </a:cubicBezTo>
                  <a:cubicBezTo>
                    <a:pt x="487" y="858"/>
                    <a:pt x="394" y="765"/>
                    <a:pt x="394" y="580"/>
                  </a:cubicBezTo>
                  <a:cubicBezTo>
                    <a:pt x="394" y="487"/>
                    <a:pt x="487" y="395"/>
                    <a:pt x="580" y="395"/>
                  </a:cubicBezTo>
                  <a:close/>
                  <a:moveTo>
                    <a:pt x="580" y="1"/>
                  </a:moveTo>
                  <a:cubicBezTo>
                    <a:pt x="302" y="1"/>
                    <a:pt x="0" y="279"/>
                    <a:pt x="0" y="580"/>
                  </a:cubicBezTo>
                  <a:cubicBezTo>
                    <a:pt x="0" y="974"/>
                    <a:pt x="302" y="1252"/>
                    <a:pt x="580" y="1252"/>
                  </a:cubicBezTo>
                  <a:cubicBezTo>
                    <a:pt x="974" y="1252"/>
                    <a:pt x="1252" y="974"/>
                    <a:pt x="1252" y="580"/>
                  </a:cubicBezTo>
                  <a:cubicBezTo>
                    <a:pt x="1252" y="279"/>
                    <a:pt x="974" y="1"/>
                    <a:pt x="580" y="1"/>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3" name="Google Shape;2113;p56"/>
            <p:cNvSpPr/>
            <p:nvPr/>
          </p:nvSpPr>
          <p:spPr>
            <a:xfrm>
              <a:off x="4873529" y="4166150"/>
              <a:ext cx="40124" cy="40092"/>
            </a:xfrm>
            <a:custGeom>
              <a:avLst/>
              <a:gdLst/>
              <a:ahLst/>
              <a:cxnLst/>
              <a:rect l="l" t="t" r="r" b="b"/>
              <a:pathLst>
                <a:path w="1253" h="1252" extrusionOk="0">
                  <a:moveTo>
                    <a:pt x="673" y="395"/>
                  </a:moveTo>
                  <a:cubicBezTo>
                    <a:pt x="766" y="395"/>
                    <a:pt x="858" y="487"/>
                    <a:pt x="858" y="580"/>
                  </a:cubicBezTo>
                  <a:cubicBezTo>
                    <a:pt x="858" y="765"/>
                    <a:pt x="766" y="858"/>
                    <a:pt x="673" y="858"/>
                  </a:cubicBezTo>
                  <a:cubicBezTo>
                    <a:pt x="464" y="858"/>
                    <a:pt x="372" y="765"/>
                    <a:pt x="372" y="580"/>
                  </a:cubicBezTo>
                  <a:cubicBezTo>
                    <a:pt x="372" y="487"/>
                    <a:pt x="464" y="395"/>
                    <a:pt x="673" y="395"/>
                  </a:cubicBezTo>
                  <a:close/>
                  <a:moveTo>
                    <a:pt x="673" y="1"/>
                  </a:moveTo>
                  <a:cubicBezTo>
                    <a:pt x="279" y="1"/>
                    <a:pt x="1" y="279"/>
                    <a:pt x="1" y="580"/>
                  </a:cubicBezTo>
                  <a:cubicBezTo>
                    <a:pt x="1" y="974"/>
                    <a:pt x="279" y="1252"/>
                    <a:pt x="673" y="1252"/>
                  </a:cubicBezTo>
                  <a:cubicBezTo>
                    <a:pt x="951" y="1252"/>
                    <a:pt x="1252" y="974"/>
                    <a:pt x="1252" y="580"/>
                  </a:cubicBezTo>
                  <a:cubicBezTo>
                    <a:pt x="1252" y="279"/>
                    <a:pt x="951" y="1"/>
                    <a:pt x="673" y="1"/>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4" name="Google Shape;2114;p56"/>
            <p:cNvSpPr/>
            <p:nvPr/>
          </p:nvSpPr>
          <p:spPr>
            <a:xfrm>
              <a:off x="4978178" y="3965048"/>
              <a:ext cx="40092" cy="40092"/>
            </a:xfrm>
            <a:custGeom>
              <a:avLst/>
              <a:gdLst/>
              <a:ahLst/>
              <a:cxnLst/>
              <a:rect l="l" t="t" r="r" b="b"/>
              <a:pathLst>
                <a:path w="1252" h="1252" extrusionOk="0">
                  <a:moveTo>
                    <a:pt x="580" y="394"/>
                  </a:moveTo>
                  <a:cubicBezTo>
                    <a:pt x="788" y="394"/>
                    <a:pt x="881" y="487"/>
                    <a:pt x="881" y="672"/>
                  </a:cubicBezTo>
                  <a:cubicBezTo>
                    <a:pt x="881" y="765"/>
                    <a:pt x="788" y="881"/>
                    <a:pt x="580" y="881"/>
                  </a:cubicBezTo>
                  <a:cubicBezTo>
                    <a:pt x="487" y="881"/>
                    <a:pt x="394" y="765"/>
                    <a:pt x="394" y="672"/>
                  </a:cubicBezTo>
                  <a:cubicBezTo>
                    <a:pt x="394" y="487"/>
                    <a:pt x="487" y="394"/>
                    <a:pt x="580" y="394"/>
                  </a:cubicBezTo>
                  <a:close/>
                  <a:moveTo>
                    <a:pt x="580" y="0"/>
                  </a:moveTo>
                  <a:cubicBezTo>
                    <a:pt x="302" y="0"/>
                    <a:pt x="0" y="301"/>
                    <a:pt x="0" y="672"/>
                  </a:cubicBezTo>
                  <a:cubicBezTo>
                    <a:pt x="0" y="973"/>
                    <a:pt x="302" y="1252"/>
                    <a:pt x="580" y="1252"/>
                  </a:cubicBezTo>
                  <a:cubicBezTo>
                    <a:pt x="974" y="1252"/>
                    <a:pt x="1252" y="973"/>
                    <a:pt x="1252" y="672"/>
                  </a:cubicBezTo>
                  <a:cubicBezTo>
                    <a:pt x="1252" y="301"/>
                    <a:pt x="974" y="0"/>
                    <a:pt x="580" y="0"/>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5" name="Google Shape;2115;p56"/>
            <p:cNvSpPr/>
            <p:nvPr/>
          </p:nvSpPr>
          <p:spPr>
            <a:xfrm>
              <a:off x="4873529" y="3965048"/>
              <a:ext cx="40124" cy="40092"/>
            </a:xfrm>
            <a:custGeom>
              <a:avLst/>
              <a:gdLst/>
              <a:ahLst/>
              <a:cxnLst/>
              <a:rect l="l" t="t" r="r" b="b"/>
              <a:pathLst>
                <a:path w="1253" h="1252" extrusionOk="0">
                  <a:moveTo>
                    <a:pt x="673" y="394"/>
                  </a:moveTo>
                  <a:cubicBezTo>
                    <a:pt x="766" y="394"/>
                    <a:pt x="858" y="487"/>
                    <a:pt x="858" y="672"/>
                  </a:cubicBezTo>
                  <a:cubicBezTo>
                    <a:pt x="858" y="765"/>
                    <a:pt x="766" y="881"/>
                    <a:pt x="673" y="881"/>
                  </a:cubicBezTo>
                  <a:cubicBezTo>
                    <a:pt x="464" y="881"/>
                    <a:pt x="372" y="765"/>
                    <a:pt x="372" y="672"/>
                  </a:cubicBezTo>
                  <a:cubicBezTo>
                    <a:pt x="372" y="487"/>
                    <a:pt x="464" y="394"/>
                    <a:pt x="673" y="394"/>
                  </a:cubicBezTo>
                  <a:close/>
                  <a:moveTo>
                    <a:pt x="673" y="0"/>
                  </a:moveTo>
                  <a:cubicBezTo>
                    <a:pt x="279" y="0"/>
                    <a:pt x="1" y="301"/>
                    <a:pt x="1" y="672"/>
                  </a:cubicBezTo>
                  <a:cubicBezTo>
                    <a:pt x="1" y="973"/>
                    <a:pt x="279" y="1252"/>
                    <a:pt x="673" y="1252"/>
                  </a:cubicBezTo>
                  <a:cubicBezTo>
                    <a:pt x="951" y="1252"/>
                    <a:pt x="1252" y="973"/>
                    <a:pt x="1252" y="672"/>
                  </a:cubicBezTo>
                  <a:cubicBezTo>
                    <a:pt x="1252" y="301"/>
                    <a:pt x="951" y="0"/>
                    <a:pt x="673" y="0"/>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mc:AlternateContent xmlns:mc="http://schemas.openxmlformats.org/markup-compatibility/2006" xmlns:p14="http://schemas.microsoft.com/office/powerpoint/2010/main">
    <mc:Choice Requires="p14">
      <p:transition spd="slow" p14:dur="2000" advTm="125000"/>
    </mc:Choice>
    <mc:Fallback xmlns="">
      <p:transition spd="slow" advTm="12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19"/>
        <p:cNvGrpSpPr/>
        <p:nvPr/>
      </p:nvGrpSpPr>
      <p:grpSpPr>
        <a:xfrm>
          <a:off x="0" y="0"/>
          <a:ext cx="0" cy="0"/>
          <a:chOff x="0" y="0"/>
          <a:chExt cx="0" cy="0"/>
        </a:xfrm>
      </p:grpSpPr>
      <p:sp>
        <p:nvSpPr>
          <p:cNvPr id="2120" name="Google Shape;2120;p57"/>
          <p:cNvSpPr txBox="1">
            <a:spLocks noGrp="1"/>
          </p:cNvSpPr>
          <p:nvPr>
            <p:ph type="title"/>
          </p:nvPr>
        </p:nvSpPr>
        <p:spPr>
          <a:xfrm>
            <a:off x="2646000" y="2016575"/>
            <a:ext cx="2138700" cy="864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t>Initial Model</a:t>
            </a:r>
            <a:endParaRPr sz="3600" dirty="0"/>
          </a:p>
        </p:txBody>
      </p:sp>
      <p:sp>
        <p:nvSpPr>
          <p:cNvPr id="2121" name="Google Shape;2121;p57"/>
          <p:cNvSpPr txBox="1">
            <a:spLocks noGrp="1"/>
          </p:cNvSpPr>
          <p:nvPr>
            <p:ph type="subTitle" idx="1"/>
          </p:nvPr>
        </p:nvSpPr>
        <p:spPr>
          <a:xfrm>
            <a:off x="2810450" y="3342600"/>
            <a:ext cx="2138700" cy="1309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200"/>
              <a:t>Method - </a:t>
            </a:r>
            <a:endParaRPr sz="1200" dirty="0"/>
          </a:p>
          <a:p>
            <a:pPr marL="0" lvl="0" indent="0" algn="l" rtl="0">
              <a:spcBef>
                <a:spcPts val="0"/>
              </a:spcBef>
              <a:spcAft>
                <a:spcPts val="0"/>
              </a:spcAft>
              <a:buNone/>
            </a:pPr>
            <a:r>
              <a:rPr lang="en" sz="1200"/>
              <a:t>Simple Least-Wise </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a:t># of variables used - 30</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a:t>~ summary of fit results ~</a:t>
            </a:r>
            <a:endParaRPr sz="1200" dirty="0"/>
          </a:p>
          <a:p>
            <a:pPr marL="0" lvl="0" indent="457200" algn="l" rtl="0">
              <a:spcBef>
                <a:spcPts val="0"/>
              </a:spcBef>
              <a:spcAft>
                <a:spcPts val="0"/>
              </a:spcAft>
              <a:buNone/>
            </a:pPr>
            <a:r>
              <a:rPr lang="en" sz="1200"/>
              <a:t>R2 - 0.507</a:t>
            </a:r>
            <a:endParaRPr sz="1200" dirty="0"/>
          </a:p>
          <a:p>
            <a:pPr marL="0" lvl="0" indent="457200" algn="l" rtl="0">
              <a:spcBef>
                <a:spcPts val="0"/>
              </a:spcBef>
              <a:spcAft>
                <a:spcPts val="0"/>
              </a:spcAft>
              <a:buNone/>
            </a:pPr>
            <a:r>
              <a:rPr lang="en" sz="1200"/>
              <a:t>RMSE - 19.41</a:t>
            </a:r>
            <a:endParaRPr sz="1200" dirty="0"/>
          </a:p>
          <a:p>
            <a:pPr marL="457200" lvl="0" indent="-317500" algn="l" rtl="0">
              <a:spcBef>
                <a:spcPts val="0"/>
              </a:spcBef>
              <a:spcAft>
                <a:spcPts val="0"/>
              </a:spcAft>
              <a:buSzPts val="1400"/>
              <a:buChar char="●"/>
            </a:pPr>
            <a:endParaRPr dirty="0"/>
          </a:p>
          <a:p>
            <a:pPr marL="0" lvl="0" indent="0" algn="l" rtl="0">
              <a:spcBef>
                <a:spcPts val="0"/>
              </a:spcBef>
              <a:spcAft>
                <a:spcPts val="0"/>
              </a:spcAft>
              <a:buNone/>
            </a:pPr>
            <a:endParaRPr dirty="0"/>
          </a:p>
        </p:txBody>
      </p:sp>
      <p:sp>
        <p:nvSpPr>
          <p:cNvPr id="2122" name="Google Shape;2122;p57"/>
          <p:cNvSpPr txBox="1">
            <a:spLocks noGrp="1"/>
          </p:cNvSpPr>
          <p:nvPr>
            <p:ph type="title" idx="2"/>
          </p:nvPr>
        </p:nvSpPr>
        <p:spPr>
          <a:xfrm>
            <a:off x="4744200" y="2016588"/>
            <a:ext cx="1866300" cy="864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t>Final Model</a:t>
            </a:r>
            <a:endParaRPr sz="3600" dirty="0"/>
          </a:p>
        </p:txBody>
      </p:sp>
      <p:sp>
        <p:nvSpPr>
          <p:cNvPr id="2123" name="Google Shape;2123;p57"/>
          <p:cNvSpPr/>
          <p:nvPr/>
        </p:nvSpPr>
        <p:spPr>
          <a:xfrm>
            <a:off x="3488600" y="1146000"/>
            <a:ext cx="782400" cy="782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4" name="Google Shape;2124;p57"/>
          <p:cNvSpPr/>
          <p:nvPr/>
        </p:nvSpPr>
        <p:spPr>
          <a:xfrm>
            <a:off x="5217400" y="1146000"/>
            <a:ext cx="782400" cy="782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125" name="Google Shape;2125;p57"/>
          <p:cNvGrpSpPr/>
          <p:nvPr/>
        </p:nvGrpSpPr>
        <p:grpSpPr>
          <a:xfrm>
            <a:off x="5379630" y="1366872"/>
            <a:ext cx="457922" cy="340655"/>
            <a:chOff x="-8" y="3284506"/>
            <a:chExt cx="457922" cy="340655"/>
          </a:xfrm>
        </p:grpSpPr>
        <p:sp>
          <p:nvSpPr>
            <p:cNvPr id="2126" name="Google Shape;2126;p57"/>
            <p:cNvSpPr/>
            <p:nvPr/>
          </p:nvSpPr>
          <p:spPr>
            <a:xfrm>
              <a:off x="49723" y="3556857"/>
              <a:ext cx="70514" cy="49763"/>
            </a:xfrm>
            <a:custGeom>
              <a:avLst/>
              <a:gdLst/>
              <a:ahLst/>
              <a:cxnLst/>
              <a:rect l="l" t="t" r="r" b="b"/>
              <a:pathLst>
                <a:path w="2202" h="1554" extrusionOk="0">
                  <a:moveTo>
                    <a:pt x="1437" y="1"/>
                  </a:moveTo>
                  <a:lnTo>
                    <a:pt x="278" y="395"/>
                  </a:lnTo>
                  <a:lnTo>
                    <a:pt x="0" y="1252"/>
                  </a:lnTo>
                  <a:lnTo>
                    <a:pt x="1437" y="1554"/>
                  </a:lnTo>
                  <a:lnTo>
                    <a:pt x="2202" y="1252"/>
                  </a:lnTo>
                  <a:lnTo>
                    <a:pt x="2016" y="395"/>
                  </a:lnTo>
                  <a:lnTo>
                    <a:pt x="14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7" name="Google Shape;2127;p57"/>
            <p:cNvSpPr/>
            <p:nvPr/>
          </p:nvSpPr>
          <p:spPr>
            <a:xfrm>
              <a:off x="105378" y="3562814"/>
              <a:ext cx="33431" cy="40829"/>
            </a:xfrm>
            <a:custGeom>
              <a:avLst/>
              <a:gdLst/>
              <a:ahLst/>
              <a:cxnLst/>
              <a:rect l="l" t="t" r="r" b="b"/>
              <a:pathLst>
                <a:path w="1044" h="1275" extrusionOk="0">
                  <a:moveTo>
                    <a:pt x="371" y="0"/>
                  </a:moveTo>
                  <a:lnTo>
                    <a:pt x="0" y="209"/>
                  </a:lnTo>
                  <a:lnTo>
                    <a:pt x="278" y="1066"/>
                  </a:lnTo>
                  <a:lnTo>
                    <a:pt x="672" y="1275"/>
                  </a:lnTo>
                  <a:lnTo>
                    <a:pt x="1043" y="1066"/>
                  </a:lnTo>
                  <a:lnTo>
                    <a:pt x="765" y="209"/>
                  </a:lnTo>
                  <a:lnTo>
                    <a:pt x="37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8" name="Google Shape;2128;p57"/>
            <p:cNvSpPr/>
            <p:nvPr/>
          </p:nvSpPr>
          <p:spPr>
            <a:xfrm>
              <a:off x="-8" y="3593972"/>
              <a:ext cx="423786" cy="31190"/>
            </a:xfrm>
            <a:custGeom>
              <a:avLst/>
              <a:gdLst/>
              <a:ahLst/>
              <a:cxnLst/>
              <a:rect l="l" t="t" r="r" b="b"/>
              <a:pathLst>
                <a:path w="13234" h="974" extrusionOk="0">
                  <a:moveTo>
                    <a:pt x="12932" y="1"/>
                  </a:moveTo>
                  <a:cubicBezTo>
                    <a:pt x="12932" y="1"/>
                    <a:pt x="12932" y="93"/>
                    <a:pt x="12839" y="93"/>
                  </a:cubicBezTo>
                  <a:lnTo>
                    <a:pt x="186" y="93"/>
                  </a:lnTo>
                  <a:cubicBezTo>
                    <a:pt x="93" y="93"/>
                    <a:pt x="0" y="93"/>
                    <a:pt x="0" y="186"/>
                  </a:cubicBezTo>
                  <a:lnTo>
                    <a:pt x="0" y="765"/>
                  </a:lnTo>
                  <a:cubicBezTo>
                    <a:pt x="0" y="881"/>
                    <a:pt x="93" y="974"/>
                    <a:pt x="186" y="974"/>
                  </a:cubicBezTo>
                  <a:lnTo>
                    <a:pt x="12654" y="974"/>
                  </a:lnTo>
                  <a:cubicBezTo>
                    <a:pt x="13025" y="974"/>
                    <a:pt x="13233" y="673"/>
                    <a:pt x="13233" y="395"/>
                  </a:cubicBezTo>
                  <a:lnTo>
                    <a:pt x="1293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9" name="Google Shape;2129;p57"/>
            <p:cNvSpPr/>
            <p:nvPr/>
          </p:nvSpPr>
          <p:spPr>
            <a:xfrm>
              <a:off x="395534" y="3284506"/>
              <a:ext cx="46785" cy="340655"/>
            </a:xfrm>
            <a:custGeom>
              <a:avLst/>
              <a:gdLst/>
              <a:ahLst/>
              <a:cxnLst/>
              <a:rect l="l" t="t" r="r" b="b"/>
              <a:pathLst>
                <a:path w="1461" h="10638" extrusionOk="0">
                  <a:moveTo>
                    <a:pt x="789" y="1"/>
                  </a:moveTo>
                  <a:cubicBezTo>
                    <a:pt x="673" y="1"/>
                    <a:pt x="580" y="117"/>
                    <a:pt x="580" y="209"/>
                  </a:cubicBezTo>
                  <a:lnTo>
                    <a:pt x="580" y="10059"/>
                  </a:lnTo>
                  <a:cubicBezTo>
                    <a:pt x="580" y="10337"/>
                    <a:pt x="395" y="10638"/>
                    <a:pt x="1" y="10638"/>
                  </a:cubicBezTo>
                  <a:lnTo>
                    <a:pt x="881" y="10638"/>
                  </a:lnTo>
                  <a:cubicBezTo>
                    <a:pt x="1252" y="10638"/>
                    <a:pt x="1461" y="10337"/>
                    <a:pt x="1461" y="10059"/>
                  </a:cubicBezTo>
                  <a:lnTo>
                    <a:pt x="1461" y="209"/>
                  </a:lnTo>
                  <a:cubicBezTo>
                    <a:pt x="1461" y="117"/>
                    <a:pt x="1461" y="1"/>
                    <a:pt x="1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0" name="Google Shape;2130;p57"/>
            <p:cNvSpPr/>
            <p:nvPr/>
          </p:nvSpPr>
          <p:spPr>
            <a:xfrm>
              <a:off x="231515" y="3334237"/>
              <a:ext cx="198187" cy="46785"/>
            </a:xfrm>
            <a:custGeom>
              <a:avLst/>
              <a:gdLst/>
              <a:ahLst/>
              <a:cxnLst/>
              <a:rect l="l" t="t" r="r" b="b"/>
              <a:pathLst>
                <a:path w="6189" h="1461" extrusionOk="0">
                  <a:moveTo>
                    <a:pt x="1855" y="0"/>
                  </a:moveTo>
                  <a:lnTo>
                    <a:pt x="1160" y="186"/>
                  </a:lnTo>
                  <a:lnTo>
                    <a:pt x="210" y="186"/>
                  </a:lnTo>
                  <a:cubicBezTo>
                    <a:pt x="117" y="186"/>
                    <a:pt x="1" y="302"/>
                    <a:pt x="1" y="302"/>
                  </a:cubicBezTo>
                  <a:lnTo>
                    <a:pt x="1" y="881"/>
                  </a:lnTo>
                  <a:cubicBezTo>
                    <a:pt x="1" y="974"/>
                    <a:pt x="117" y="1066"/>
                    <a:pt x="210" y="1066"/>
                  </a:cubicBezTo>
                  <a:lnTo>
                    <a:pt x="1160" y="1066"/>
                  </a:lnTo>
                  <a:lnTo>
                    <a:pt x="1855" y="1460"/>
                  </a:lnTo>
                  <a:lnTo>
                    <a:pt x="2434" y="1066"/>
                  </a:lnTo>
                  <a:lnTo>
                    <a:pt x="6096" y="1066"/>
                  </a:lnTo>
                  <a:cubicBezTo>
                    <a:pt x="6189" y="1066"/>
                    <a:pt x="6189" y="974"/>
                    <a:pt x="6189" y="881"/>
                  </a:cubicBezTo>
                  <a:lnTo>
                    <a:pt x="6189" y="302"/>
                  </a:lnTo>
                  <a:cubicBezTo>
                    <a:pt x="6189" y="302"/>
                    <a:pt x="6189" y="186"/>
                    <a:pt x="6096" y="186"/>
                  </a:cubicBezTo>
                  <a:lnTo>
                    <a:pt x="2434" y="186"/>
                  </a:lnTo>
                  <a:lnTo>
                    <a:pt x="1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1" name="Google Shape;2131;p57"/>
            <p:cNvSpPr/>
            <p:nvPr/>
          </p:nvSpPr>
          <p:spPr>
            <a:xfrm>
              <a:off x="423746" y="3340161"/>
              <a:ext cx="34168" cy="28244"/>
            </a:xfrm>
            <a:custGeom>
              <a:avLst/>
              <a:gdLst/>
              <a:ahLst/>
              <a:cxnLst/>
              <a:rect l="l" t="t" r="r" b="b"/>
              <a:pathLst>
                <a:path w="1067" h="882" extrusionOk="0">
                  <a:moveTo>
                    <a:pt x="0" y="1"/>
                  </a:moveTo>
                  <a:cubicBezTo>
                    <a:pt x="93" y="1"/>
                    <a:pt x="186" y="117"/>
                    <a:pt x="186" y="117"/>
                  </a:cubicBezTo>
                  <a:lnTo>
                    <a:pt x="186" y="696"/>
                  </a:lnTo>
                  <a:cubicBezTo>
                    <a:pt x="186" y="789"/>
                    <a:pt x="93" y="881"/>
                    <a:pt x="0" y="881"/>
                  </a:cubicBezTo>
                  <a:lnTo>
                    <a:pt x="858" y="881"/>
                  </a:lnTo>
                  <a:cubicBezTo>
                    <a:pt x="951" y="881"/>
                    <a:pt x="1066" y="789"/>
                    <a:pt x="1066" y="696"/>
                  </a:cubicBezTo>
                  <a:lnTo>
                    <a:pt x="1066" y="117"/>
                  </a:lnTo>
                  <a:cubicBezTo>
                    <a:pt x="1066" y="117"/>
                    <a:pt x="951" y="1"/>
                    <a:pt x="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2" name="Google Shape;2132;p57"/>
            <p:cNvSpPr/>
            <p:nvPr/>
          </p:nvSpPr>
          <p:spPr>
            <a:xfrm>
              <a:off x="204072" y="3368373"/>
              <a:ext cx="151434" cy="199500"/>
            </a:xfrm>
            <a:custGeom>
              <a:avLst/>
              <a:gdLst/>
              <a:ahLst/>
              <a:cxnLst/>
              <a:rect l="l" t="t" r="r" b="b"/>
              <a:pathLst>
                <a:path w="4729" h="6230" extrusionOk="0">
                  <a:moveTo>
                    <a:pt x="2017" y="0"/>
                  </a:moveTo>
                  <a:lnTo>
                    <a:pt x="2017" y="580"/>
                  </a:lnTo>
                  <a:cubicBezTo>
                    <a:pt x="2017" y="858"/>
                    <a:pt x="1831" y="1067"/>
                    <a:pt x="1646" y="1159"/>
                  </a:cubicBezTo>
                  <a:cubicBezTo>
                    <a:pt x="673" y="1553"/>
                    <a:pt x="0" y="2503"/>
                    <a:pt x="0" y="3569"/>
                  </a:cubicBezTo>
                  <a:cubicBezTo>
                    <a:pt x="0" y="4914"/>
                    <a:pt x="974" y="5980"/>
                    <a:pt x="2225" y="6188"/>
                  </a:cubicBezTo>
                  <a:cubicBezTo>
                    <a:pt x="2287" y="6219"/>
                    <a:pt x="2362" y="6229"/>
                    <a:pt x="2434" y="6229"/>
                  </a:cubicBezTo>
                  <a:cubicBezTo>
                    <a:pt x="2578" y="6229"/>
                    <a:pt x="2712" y="6188"/>
                    <a:pt x="2712" y="6188"/>
                  </a:cubicBezTo>
                  <a:cubicBezTo>
                    <a:pt x="3477" y="6188"/>
                    <a:pt x="4728" y="5122"/>
                    <a:pt x="4728" y="3569"/>
                  </a:cubicBezTo>
                  <a:cubicBezTo>
                    <a:pt x="4728" y="2503"/>
                    <a:pt x="4056" y="1553"/>
                    <a:pt x="3083" y="1159"/>
                  </a:cubicBezTo>
                  <a:cubicBezTo>
                    <a:pt x="2897" y="1067"/>
                    <a:pt x="2712" y="858"/>
                    <a:pt x="2712" y="580"/>
                  </a:cubicBezTo>
                  <a:lnTo>
                    <a:pt x="27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3" name="Google Shape;2133;p57"/>
            <p:cNvSpPr/>
            <p:nvPr/>
          </p:nvSpPr>
          <p:spPr>
            <a:xfrm>
              <a:off x="275322" y="3368373"/>
              <a:ext cx="98725" cy="201133"/>
            </a:xfrm>
            <a:custGeom>
              <a:avLst/>
              <a:gdLst/>
              <a:ahLst/>
              <a:cxnLst/>
              <a:rect l="l" t="t" r="r" b="b"/>
              <a:pathLst>
                <a:path w="3083" h="6281" extrusionOk="0">
                  <a:moveTo>
                    <a:pt x="186" y="0"/>
                  </a:moveTo>
                  <a:lnTo>
                    <a:pt x="186" y="580"/>
                  </a:lnTo>
                  <a:cubicBezTo>
                    <a:pt x="186" y="858"/>
                    <a:pt x="371" y="1067"/>
                    <a:pt x="580" y="1159"/>
                  </a:cubicBezTo>
                  <a:cubicBezTo>
                    <a:pt x="1066" y="1345"/>
                    <a:pt x="1437" y="1646"/>
                    <a:pt x="1738" y="2133"/>
                  </a:cubicBezTo>
                  <a:cubicBezTo>
                    <a:pt x="2017" y="2503"/>
                    <a:pt x="2225" y="3083"/>
                    <a:pt x="2225" y="3569"/>
                  </a:cubicBezTo>
                  <a:cubicBezTo>
                    <a:pt x="2225" y="4334"/>
                    <a:pt x="1924" y="5029"/>
                    <a:pt x="1437" y="5493"/>
                  </a:cubicBezTo>
                  <a:cubicBezTo>
                    <a:pt x="1066" y="5887"/>
                    <a:pt x="580" y="6072"/>
                    <a:pt x="0" y="6188"/>
                  </a:cubicBezTo>
                  <a:cubicBezTo>
                    <a:pt x="186" y="6281"/>
                    <a:pt x="278" y="6281"/>
                    <a:pt x="487" y="6281"/>
                  </a:cubicBezTo>
                  <a:cubicBezTo>
                    <a:pt x="1159" y="6281"/>
                    <a:pt x="1831" y="5980"/>
                    <a:pt x="2318" y="5493"/>
                  </a:cubicBezTo>
                  <a:cubicBezTo>
                    <a:pt x="2804" y="5029"/>
                    <a:pt x="3083" y="4334"/>
                    <a:pt x="3083" y="3569"/>
                  </a:cubicBezTo>
                  <a:cubicBezTo>
                    <a:pt x="3083" y="3083"/>
                    <a:pt x="2897" y="2503"/>
                    <a:pt x="2596" y="2133"/>
                  </a:cubicBezTo>
                  <a:cubicBezTo>
                    <a:pt x="2318" y="1646"/>
                    <a:pt x="1924" y="1345"/>
                    <a:pt x="1437" y="1159"/>
                  </a:cubicBezTo>
                  <a:cubicBezTo>
                    <a:pt x="1252" y="1067"/>
                    <a:pt x="1066" y="858"/>
                    <a:pt x="1066" y="580"/>
                  </a:cubicBezTo>
                  <a:lnTo>
                    <a:pt x="10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4" name="Google Shape;2134;p57"/>
            <p:cNvSpPr/>
            <p:nvPr/>
          </p:nvSpPr>
          <p:spPr>
            <a:xfrm>
              <a:off x="268629" y="3303079"/>
              <a:ext cx="40861" cy="37114"/>
            </a:xfrm>
            <a:custGeom>
              <a:avLst/>
              <a:gdLst/>
              <a:ahLst/>
              <a:cxnLst/>
              <a:rect l="l" t="t" r="r" b="b"/>
              <a:pathLst>
                <a:path w="1276" h="1159" extrusionOk="0">
                  <a:moveTo>
                    <a:pt x="580" y="0"/>
                  </a:moveTo>
                  <a:lnTo>
                    <a:pt x="1" y="301"/>
                  </a:lnTo>
                  <a:lnTo>
                    <a:pt x="1" y="1159"/>
                  </a:lnTo>
                  <a:lnTo>
                    <a:pt x="395" y="1159"/>
                  </a:lnTo>
                  <a:lnTo>
                    <a:pt x="1275" y="301"/>
                  </a:lnTo>
                  <a:lnTo>
                    <a:pt x="58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5" name="Google Shape;2135;p57"/>
            <p:cNvSpPr/>
            <p:nvPr/>
          </p:nvSpPr>
          <p:spPr>
            <a:xfrm>
              <a:off x="281246" y="3303079"/>
              <a:ext cx="28244" cy="37114"/>
            </a:xfrm>
            <a:custGeom>
              <a:avLst/>
              <a:gdLst/>
              <a:ahLst/>
              <a:cxnLst/>
              <a:rect l="l" t="t" r="r" b="b"/>
              <a:pathLst>
                <a:path w="882" h="1159" extrusionOk="0">
                  <a:moveTo>
                    <a:pt x="487" y="0"/>
                  </a:moveTo>
                  <a:lnTo>
                    <a:pt x="1" y="301"/>
                  </a:lnTo>
                  <a:lnTo>
                    <a:pt x="1" y="1159"/>
                  </a:lnTo>
                  <a:lnTo>
                    <a:pt x="881" y="1159"/>
                  </a:lnTo>
                  <a:lnTo>
                    <a:pt x="881" y="301"/>
                  </a:lnTo>
                  <a:lnTo>
                    <a:pt x="48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6" name="Google Shape;2136;p57"/>
            <p:cNvSpPr/>
            <p:nvPr/>
          </p:nvSpPr>
          <p:spPr>
            <a:xfrm>
              <a:off x="231515" y="3467066"/>
              <a:ext cx="96516" cy="71282"/>
            </a:xfrm>
            <a:custGeom>
              <a:avLst/>
              <a:gdLst/>
              <a:ahLst/>
              <a:cxnLst/>
              <a:rect l="l" t="t" r="r" b="b"/>
              <a:pathLst>
                <a:path w="3014" h="2226" extrusionOk="0">
                  <a:moveTo>
                    <a:pt x="210" y="1"/>
                  </a:moveTo>
                  <a:cubicBezTo>
                    <a:pt x="117" y="1"/>
                    <a:pt x="117" y="93"/>
                    <a:pt x="117" y="93"/>
                  </a:cubicBezTo>
                  <a:cubicBezTo>
                    <a:pt x="1" y="302"/>
                    <a:pt x="1" y="395"/>
                    <a:pt x="1" y="580"/>
                  </a:cubicBezTo>
                  <a:cubicBezTo>
                    <a:pt x="1" y="1368"/>
                    <a:pt x="580" y="2040"/>
                    <a:pt x="1368" y="2226"/>
                  </a:cubicBezTo>
                  <a:cubicBezTo>
                    <a:pt x="1554" y="2226"/>
                    <a:pt x="2133" y="2133"/>
                    <a:pt x="2527" y="1739"/>
                  </a:cubicBezTo>
                  <a:cubicBezTo>
                    <a:pt x="2805" y="1461"/>
                    <a:pt x="3014" y="974"/>
                    <a:pt x="3014" y="487"/>
                  </a:cubicBezTo>
                  <a:cubicBezTo>
                    <a:pt x="3014" y="93"/>
                    <a:pt x="2620" y="1"/>
                    <a:pt x="26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7" name="Google Shape;2137;p57"/>
            <p:cNvSpPr/>
            <p:nvPr/>
          </p:nvSpPr>
          <p:spPr>
            <a:xfrm>
              <a:off x="275322" y="3467066"/>
              <a:ext cx="71282" cy="74260"/>
            </a:xfrm>
            <a:custGeom>
              <a:avLst/>
              <a:gdLst/>
              <a:ahLst/>
              <a:cxnLst/>
              <a:rect l="l" t="t" r="r" b="b"/>
              <a:pathLst>
                <a:path w="2226" h="2319" extrusionOk="0">
                  <a:moveTo>
                    <a:pt x="1159" y="1"/>
                  </a:moveTo>
                  <a:cubicBezTo>
                    <a:pt x="1252" y="1"/>
                    <a:pt x="1344" y="93"/>
                    <a:pt x="1344" y="93"/>
                  </a:cubicBezTo>
                  <a:lnTo>
                    <a:pt x="1344" y="487"/>
                  </a:lnTo>
                  <a:cubicBezTo>
                    <a:pt x="1344" y="974"/>
                    <a:pt x="1159" y="1461"/>
                    <a:pt x="858" y="1739"/>
                  </a:cubicBezTo>
                  <a:cubicBezTo>
                    <a:pt x="580" y="2040"/>
                    <a:pt x="278" y="2226"/>
                    <a:pt x="0" y="2226"/>
                  </a:cubicBezTo>
                  <a:cubicBezTo>
                    <a:pt x="93" y="2318"/>
                    <a:pt x="278" y="2318"/>
                    <a:pt x="371" y="2318"/>
                  </a:cubicBezTo>
                  <a:cubicBezTo>
                    <a:pt x="858" y="2318"/>
                    <a:pt x="1344" y="2133"/>
                    <a:pt x="1738" y="1739"/>
                  </a:cubicBezTo>
                  <a:cubicBezTo>
                    <a:pt x="2017" y="1461"/>
                    <a:pt x="2225" y="974"/>
                    <a:pt x="2225" y="487"/>
                  </a:cubicBezTo>
                  <a:lnTo>
                    <a:pt x="2225" y="93"/>
                  </a:lnTo>
                  <a:cubicBezTo>
                    <a:pt x="2225" y="93"/>
                    <a:pt x="2109" y="1"/>
                    <a:pt x="20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8" name="Google Shape;2138;p57"/>
            <p:cNvSpPr/>
            <p:nvPr/>
          </p:nvSpPr>
          <p:spPr>
            <a:xfrm>
              <a:off x="253803" y="3284506"/>
              <a:ext cx="43070" cy="28244"/>
            </a:xfrm>
            <a:custGeom>
              <a:avLst/>
              <a:gdLst/>
              <a:ahLst/>
              <a:cxnLst/>
              <a:rect l="l" t="t" r="r" b="b"/>
              <a:pathLst>
                <a:path w="1345" h="882" extrusionOk="0">
                  <a:moveTo>
                    <a:pt x="186" y="1"/>
                  </a:moveTo>
                  <a:cubicBezTo>
                    <a:pt x="93" y="1"/>
                    <a:pt x="0" y="117"/>
                    <a:pt x="0" y="209"/>
                  </a:cubicBezTo>
                  <a:lnTo>
                    <a:pt x="0" y="789"/>
                  </a:lnTo>
                  <a:cubicBezTo>
                    <a:pt x="0" y="789"/>
                    <a:pt x="93" y="881"/>
                    <a:pt x="186" y="881"/>
                  </a:cubicBezTo>
                  <a:lnTo>
                    <a:pt x="1252" y="881"/>
                  </a:lnTo>
                  <a:cubicBezTo>
                    <a:pt x="1344" y="881"/>
                    <a:pt x="1344" y="789"/>
                    <a:pt x="1344" y="789"/>
                  </a:cubicBezTo>
                  <a:lnTo>
                    <a:pt x="1344" y="209"/>
                  </a:lnTo>
                  <a:cubicBezTo>
                    <a:pt x="1344" y="117"/>
                    <a:pt x="1344" y="1"/>
                    <a:pt x="1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9" name="Google Shape;2139;p57"/>
            <p:cNvSpPr/>
            <p:nvPr/>
          </p:nvSpPr>
          <p:spPr>
            <a:xfrm>
              <a:off x="290885" y="3284506"/>
              <a:ext cx="33431" cy="28244"/>
            </a:xfrm>
            <a:custGeom>
              <a:avLst/>
              <a:gdLst/>
              <a:ahLst/>
              <a:cxnLst/>
              <a:rect l="l" t="t" r="r" b="b"/>
              <a:pathLst>
                <a:path w="1044" h="882" extrusionOk="0">
                  <a:moveTo>
                    <a:pt x="1" y="1"/>
                  </a:moveTo>
                  <a:cubicBezTo>
                    <a:pt x="94" y="1"/>
                    <a:pt x="186" y="117"/>
                    <a:pt x="186" y="209"/>
                  </a:cubicBezTo>
                  <a:lnTo>
                    <a:pt x="186" y="789"/>
                  </a:lnTo>
                  <a:cubicBezTo>
                    <a:pt x="186" y="789"/>
                    <a:pt x="94" y="881"/>
                    <a:pt x="1" y="881"/>
                  </a:cubicBezTo>
                  <a:lnTo>
                    <a:pt x="858" y="881"/>
                  </a:lnTo>
                  <a:cubicBezTo>
                    <a:pt x="951" y="881"/>
                    <a:pt x="1044" y="789"/>
                    <a:pt x="1044" y="789"/>
                  </a:cubicBezTo>
                  <a:lnTo>
                    <a:pt x="1044" y="209"/>
                  </a:lnTo>
                  <a:cubicBezTo>
                    <a:pt x="1044" y="117"/>
                    <a:pt x="951" y="1"/>
                    <a:pt x="8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0" name="Google Shape;2140;p57"/>
            <p:cNvSpPr/>
            <p:nvPr/>
          </p:nvSpPr>
          <p:spPr>
            <a:xfrm>
              <a:off x="27436" y="3392870"/>
              <a:ext cx="142532" cy="176636"/>
            </a:xfrm>
            <a:custGeom>
              <a:avLst/>
              <a:gdLst/>
              <a:ahLst/>
              <a:cxnLst/>
              <a:rect l="l" t="t" r="r" b="b"/>
              <a:pathLst>
                <a:path w="4451" h="5516" extrusionOk="0">
                  <a:moveTo>
                    <a:pt x="302" y="0"/>
                  </a:moveTo>
                  <a:cubicBezTo>
                    <a:pt x="117" y="0"/>
                    <a:pt x="1" y="93"/>
                    <a:pt x="1" y="302"/>
                  </a:cubicBezTo>
                  <a:lnTo>
                    <a:pt x="1" y="5215"/>
                  </a:lnTo>
                  <a:cubicBezTo>
                    <a:pt x="1" y="5307"/>
                    <a:pt x="117" y="5516"/>
                    <a:pt x="302" y="5516"/>
                  </a:cubicBezTo>
                  <a:lnTo>
                    <a:pt x="3199" y="5516"/>
                  </a:lnTo>
                  <a:cubicBezTo>
                    <a:pt x="3292" y="5516"/>
                    <a:pt x="3477" y="5307"/>
                    <a:pt x="3477" y="5215"/>
                  </a:cubicBezTo>
                  <a:lnTo>
                    <a:pt x="3477" y="1947"/>
                  </a:lnTo>
                  <a:cubicBezTo>
                    <a:pt x="3477" y="1553"/>
                    <a:pt x="3686" y="1159"/>
                    <a:pt x="4056" y="881"/>
                  </a:cubicBezTo>
                  <a:lnTo>
                    <a:pt x="4172" y="881"/>
                  </a:lnTo>
                  <a:cubicBezTo>
                    <a:pt x="4358" y="788"/>
                    <a:pt x="4450" y="580"/>
                    <a:pt x="4450" y="394"/>
                  </a:cubicBezTo>
                  <a:lnTo>
                    <a:pt x="4450" y="93"/>
                  </a:lnTo>
                  <a:cubicBezTo>
                    <a:pt x="4450" y="0"/>
                    <a:pt x="4450" y="0"/>
                    <a:pt x="43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1" name="Google Shape;2141;p57"/>
            <p:cNvSpPr/>
            <p:nvPr/>
          </p:nvSpPr>
          <p:spPr>
            <a:xfrm>
              <a:off x="120205" y="3392870"/>
              <a:ext cx="74260" cy="176636"/>
            </a:xfrm>
            <a:custGeom>
              <a:avLst/>
              <a:gdLst/>
              <a:ahLst/>
              <a:cxnLst/>
              <a:rect l="l" t="t" r="r" b="b"/>
              <a:pathLst>
                <a:path w="2319" h="5516" extrusionOk="0">
                  <a:moveTo>
                    <a:pt x="1368" y="0"/>
                  </a:moveTo>
                  <a:cubicBezTo>
                    <a:pt x="1461" y="0"/>
                    <a:pt x="1461" y="0"/>
                    <a:pt x="1461" y="93"/>
                  </a:cubicBezTo>
                  <a:lnTo>
                    <a:pt x="1461" y="394"/>
                  </a:lnTo>
                  <a:cubicBezTo>
                    <a:pt x="1461" y="580"/>
                    <a:pt x="1368" y="788"/>
                    <a:pt x="1159" y="881"/>
                  </a:cubicBezTo>
                  <a:lnTo>
                    <a:pt x="1067" y="881"/>
                  </a:lnTo>
                  <a:cubicBezTo>
                    <a:pt x="696" y="1159"/>
                    <a:pt x="487" y="1553"/>
                    <a:pt x="487" y="1947"/>
                  </a:cubicBezTo>
                  <a:lnTo>
                    <a:pt x="487" y="2040"/>
                  </a:lnTo>
                  <a:lnTo>
                    <a:pt x="1" y="3384"/>
                  </a:lnTo>
                  <a:lnTo>
                    <a:pt x="487" y="4450"/>
                  </a:lnTo>
                  <a:lnTo>
                    <a:pt x="487" y="5215"/>
                  </a:lnTo>
                  <a:cubicBezTo>
                    <a:pt x="487" y="5307"/>
                    <a:pt x="395" y="5516"/>
                    <a:pt x="209" y="5516"/>
                  </a:cubicBezTo>
                  <a:lnTo>
                    <a:pt x="1067" y="5516"/>
                  </a:lnTo>
                  <a:cubicBezTo>
                    <a:pt x="1159" y="5516"/>
                    <a:pt x="1368" y="5307"/>
                    <a:pt x="1368" y="5215"/>
                  </a:cubicBezTo>
                  <a:lnTo>
                    <a:pt x="1368" y="1947"/>
                  </a:lnTo>
                  <a:cubicBezTo>
                    <a:pt x="1368" y="1553"/>
                    <a:pt x="1553" y="1159"/>
                    <a:pt x="1947" y="881"/>
                  </a:cubicBezTo>
                  <a:lnTo>
                    <a:pt x="2040" y="881"/>
                  </a:lnTo>
                  <a:cubicBezTo>
                    <a:pt x="2225" y="788"/>
                    <a:pt x="2318" y="580"/>
                    <a:pt x="2318" y="394"/>
                  </a:cubicBezTo>
                  <a:lnTo>
                    <a:pt x="2318" y="93"/>
                  </a:lnTo>
                  <a:cubicBezTo>
                    <a:pt x="2318" y="0"/>
                    <a:pt x="2318" y="0"/>
                    <a:pt x="22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2" name="Google Shape;2142;p57"/>
            <p:cNvSpPr/>
            <p:nvPr/>
          </p:nvSpPr>
          <p:spPr>
            <a:xfrm>
              <a:off x="55647" y="3473759"/>
              <a:ext cx="55687" cy="67567"/>
            </a:xfrm>
            <a:custGeom>
              <a:avLst/>
              <a:gdLst/>
              <a:ahLst/>
              <a:cxnLst/>
              <a:rect l="l" t="t" r="r" b="b"/>
              <a:pathLst>
                <a:path w="1739" h="2110" extrusionOk="0">
                  <a:moveTo>
                    <a:pt x="858" y="0"/>
                  </a:moveTo>
                  <a:lnTo>
                    <a:pt x="0" y="278"/>
                  </a:lnTo>
                  <a:lnTo>
                    <a:pt x="0" y="1924"/>
                  </a:lnTo>
                  <a:cubicBezTo>
                    <a:pt x="0" y="2017"/>
                    <a:pt x="93" y="2109"/>
                    <a:pt x="93" y="2109"/>
                  </a:cubicBezTo>
                  <a:lnTo>
                    <a:pt x="1553" y="2109"/>
                  </a:lnTo>
                  <a:cubicBezTo>
                    <a:pt x="1646" y="2109"/>
                    <a:pt x="1739" y="2017"/>
                    <a:pt x="1739" y="1924"/>
                  </a:cubicBezTo>
                  <a:lnTo>
                    <a:pt x="1646" y="278"/>
                  </a:lnTo>
                  <a:lnTo>
                    <a:pt x="8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3" name="Google Shape;2143;p57"/>
            <p:cNvSpPr/>
            <p:nvPr/>
          </p:nvSpPr>
          <p:spPr>
            <a:xfrm>
              <a:off x="105378" y="3476705"/>
              <a:ext cx="30453" cy="64621"/>
            </a:xfrm>
            <a:custGeom>
              <a:avLst/>
              <a:gdLst/>
              <a:ahLst/>
              <a:cxnLst/>
              <a:rect l="l" t="t" r="r" b="b"/>
              <a:pathLst>
                <a:path w="951" h="2018" extrusionOk="0">
                  <a:moveTo>
                    <a:pt x="464" y="1"/>
                  </a:moveTo>
                  <a:lnTo>
                    <a:pt x="93" y="186"/>
                  </a:lnTo>
                  <a:lnTo>
                    <a:pt x="93" y="1832"/>
                  </a:lnTo>
                  <a:cubicBezTo>
                    <a:pt x="93" y="1925"/>
                    <a:pt x="0" y="2017"/>
                    <a:pt x="0" y="2017"/>
                  </a:cubicBezTo>
                  <a:lnTo>
                    <a:pt x="765" y="2017"/>
                  </a:lnTo>
                  <a:cubicBezTo>
                    <a:pt x="858" y="2017"/>
                    <a:pt x="950" y="1925"/>
                    <a:pt x="950" y="1832"/>
                  </a:cubicBezTo>
                  <a:lnTo>
                    <a:pt x="950" y="186"/>
                  </a:lnTo>
                  <a:lnTo>
                    <a:pt x="46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4" name="Google Shape;2144;p57"/>
            <p:cNvSpPr/>
            <p:nvPr/>
          </p:nvSpPr>
          <p:spPr>
            <a:xfrm>
              <a:off x="80145" y="3294145"/>
              <a:ext cx="28212" cy="27507"/>
            </a:xfrm>
            <a:custGeom>
              <a:avLst/>
              <a:gdLst/>
              <a:ahLst/>
              <a:cxnLst/>
              <a:rect l="l" t="t" r="r" b="b"/>
              <a:pathLst>
                <a:path w="881" h="859" extrusionOk="0">
                  <a:moveTo>
                    <a:pt x="487" y="1"/>
                  </a:moveTo>
                  <a:cubicBezTo>
                    <a:pt x="209" y="1"/>
                    <a:pt x="0" y="186"/>
                    <a:pt x="0" y="488"/>
                  </a:cubicBezTo>
                  <a:cubicBezTo>
                    <a:pt x="0" y="673"/>
                    <a:pt x="209" y="858"/>
                    <a:pt x="487" y="858"/>
                  </a:cubicBezTo>
                  <a:cubicBezTo>
                    <a:pt x="672" y="858"/>
                    <a:pt x="881" y="673"/>
                    <a:pt x="881" y="488"/>
                  </a:cubicBezTo>
                  <a:cubicBezTo>
                    <a:pt x="881" y="186"/>
                    <a:pt x="672" y="1"/>
                    <a:pt x="4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5" name="Google Shape;2145;p57"/>
            <p:cNvSpPr/>
            <p:nvPr/>
          </p:nvSpPr>
          <p:spPr>
            <a:xfrm>
              <a:off x="117227" y="3337215"/>
              <a:ext cx="25266" cy="28212"/>
            </a:xfrm>
            <a:custGeom>
              <a:avLst/>
              <a:gdLst/>
              <a:ahLst/>
              <a:cxnLst/>
              <a:rect l="l" t="t" r="r" b="b"/>
              <a:pathLst>
                <a:path w="789" h="881" extrusionOk="0">
                  <a:moveTo>
                    <a:pt x="395" y="0"/>
                  </a:moveTo>
                  <a:cubicBezTo>
                    <a:pt x="210" y="0"/>
                    <a:pt x="1" y="209"/>
                    <a:pt x="1" y="394"/>
                  </a:cubicBezTo>
                  <a:cubicBezTo>
                    <a:pt x="1" y="672"/>
                    <a:pt x="210" y="881"/>
                    <a:pt x="395" y="881"/>
                  </a:cubicBezTo>
                  <a:cubicBezTo>
                    <a:pt x="580" y="881"/>
                    <a:pt x="789" y="672"/>
                    <a:pt x="789" y="394"/>
                  </a:cubicBezTo>
                  <a:cubicBezTo>
                    <a:pt x="789" y="209"/>
                    <a:pt x="580" y="0"/>
                    <a:pt x="3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6" name="Google Shape;2146;p57"/>
            <p:cNvSpPr/>
            <p:nvPr/>
          </p:nvSpPr>
          <p:spPr>
            <a:xfrm>
              <a:off x="46009" y="3337215"/>
              <a:ext cx="28212" cy="28212"/>
            </a:xfrm>
            <a:custGeom>
              <a:avLst/>
              <a:gdLst/>
              <a:ahLst/>
              <a:cxnLst/>
              <a:rect l="l" t="t" r="r" b="b"/>
              <a:pathLst>
                <a:path w="881" h="881" extrusionOk="0">
                  <a:moveTo>
                    <a:pt x="487" y="0"/>
                  </a:moveTo>
                  <a:cubicBezTo>
                    <a:pt x="209" y="0"/>
                    <a:pt x="0" y="209"/>
                    <a:pt x="0" y="394"/>
                  </a:cubicBezTo>
                  <a:cubicBezTo>
                    <a:pt x="0" y="672"/>
                    <a:pt x="209" y="881"/>
                    <a:pt x="487" y="881"/>
                  </a:cubicBezTo>
                  <a:cubicBezTo>
                    <a:pt x="695" y="881"/>
                    <a:pt x="881" y="672"/>
                    <a:pt x="881" y="394"/>
                  </a:cubicBezTo>
                  <a:cubicBezTo>
                    <a:pt x="881" y="209"/>
                    <a:pt x="695" y="0"/>
                    <a:pt x="4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7" name="Google Shape;2147;p57"/>
            <p:cNvSpPr/>
            <p:nvPr/>
          </p:nvSpPr>
          <p:spPr>
            <a:xfrm>
              <a:off x="55647" y="3455186"/>
              <a:ext cx="71282" cy="27507"/>
            </a:xfrm>
            <a:custGeom>
              <a:avLst/>
              <a:gdLst/>
              <a:ahLst/>
              <a:cxnLst/>
              <a:rect l="l" t="t" r="r" b="b"/>
              <a:pathLst>
                <a:path w="2226" h="859" extrusionOk="0">
                  <a:moveTo>
                    <a:pt x="93" y="1"/>
                  </a:moveTo>
                  <a:cubicBezTo>
                    <a:pt x="93" y="1"/>
                    <a:pt x="0" y="1"/>
                    <a:pt x="0" y="94"/>
                  </a:cubicBezTo>
                  <a:lnTo>
                    <a:pt x="0" y="858"/>
                  </a:lnTo>
                  <a:lnTo>
                    <a:pt x="1646" y="858"/>
                  </a:lnTo>
                  <a:lnTo>
                    <a:pt x="2225" y="580"/>
                  </a:lnTo>
                  <a:lnTo>
                    <a:pt x="173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8" name="Google Shape;2148;p57"/>
            <p:cNvSpPr/>
            <p:nvPr/>
          </p:nvSpPr>
          <p:spPr>
            <a:xfrm>
              <a:off x="105378" y="3455186"/>
              <a:ext cx="30453" cy="27507"/>
            </a:xfrm>
            <a:custGeom>
              <a:avLst/>
              <a:gdLst/>
              <a:ahLst/>
              <a:cxnLst/>
              <a:rect l="l" t="t" r="r" b="b"/>
              <a:pathLst>
                <a:path w="951" h="859" extrusionOk="0">
                  <a:moveTo>
                    <a:pt x="0" y="1"/>
                  </a:moveTo>
                  <a:cubicBezTo>
                    <a:pt x="0" y="1"/>
                    <a:pt x="93" y="1"/>
                    <a:pt x="93" y="94"/>
                  </a:cubicBezTo>
                  <a:lnTo>
                    <a:pt x="93" y="858"/>
                  </a:lnTo>
                  <a:lnTo>
                    <a:pt x="950" y="858"/>
                  </a:lnTo>
                  <a:lnTo>
                    <a:pt x="950" y="94"/>
                  </a:lnTo>
                  <a:cubicBezTo>
                    <a:pt x="950" y="1"/>
                    <a:pt x="858" y="1"/>
                    <a:pt x="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49" name="Google Shape;2149;p57"/>
          <p:cNvSpPr txBox="1">
            <a:spLocks noGrp="1"/>
          </p:cNvSpPr>
          <p:nvPr>
            <p:ph type="title" idx="4294967295"/>
          </p:nvPr>
        </p:nvSpPr>
        <p:spPr>
          <a:xfrm>
            <a:off x="1172100" y="482750"/>
            <a:ext cx="6799800" cy="47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highlight>
                  <a:schemeClr val="dk1"/>
                </a:highlight>
              </a:rPr>
              <a:t>Regression</a:t>
            </a:r>
            <a:endParaRPr sz="1800" dirty="0">
              <a:highlight>
                <a:schemeClr val="dk1"/>
              </a:highlight>
            </a:endParaRPr>
          </a:p>
        </p:txBody>
      </p:sp>
      <p:pic>
        <p:nvPicPr>
          <p:cNvPr id="2150" name="Google Shape;2150;p57"/>
          <p:cNvPicPr preferRelativeResize="0"/>
          <p:nvPr/>
        </p:nvPicPr>
        <p:blipFill>
          <a:blip r:embed="rId3">
            <a:alphaModFix/>
          </a:blip>
          <a:stretch>
            <a:fillRect/>
          </a:stretch>
        </p:blipFill>
        <p:spPr>
          <a:xfrm>
            <a:off x="170000" y="1309375"/>
            <a:ext cx="2475999" cy="3498226"/>
          </a:xfrm>
          <a:prstGeom prst="rect">
            <a:avLst/>
          </a:prstGeom>
          <a:noFill/>
          <a:ln>
            <a:noFill/>
          </a:ln>
        </p:spPr>
      </p:pic>
      <p:pic>
        <p:nvPicPr>
          <p:cNvPr id="2151" name="Google Shape;2151;p57"/>
          <p:cNvPicPr preferRelativeResize="0"/>
          <p:nvPr/>
        </p:nvPicPr>
        <p:blipFill>
          <a:blip r:embed="rId4">
            <a:alphaModFix/>
          </a:blip>
          <a:stretch>
            <a:fillRect/>
          </a:stretch>
        </p:blipFill>
        <p:spPr>
          <a:xfrm>
            <a:off x="6689250" y="1872627"/>
            <a:ext cx="2410160" cy="2459150"/>
          </a:xfrm>
          <a:prstGeom prst="rect">
            <a:avLst/>
          </a:prstGeom>
          <a:noFill/>
          <a:ln>
            <a:noFill/>
          </a:ln>
        </p:spPr>
      </p:pic>
      <p:cxnSp>
        <p:nvCxnSpPr>
          <p:cNvPr id="2152" name="Google Shape;2152;p57"/>
          <p:cNvCxnSpPr/>
          <p:nvPr/>
        </p:nvCxnSpPr>
        <p:spPr>
          <a:xfrm>
            <a:off x="4744200" y="1146000"/>
            <a:ext cx="0" cy="3506100"/>
          </a:xfrm>
          <a:prstGeom prst="straightConnector1">
            <a:avLst/>
          </a:prstGeom>
          <a:noFill/>
          <a:ln w="9525" cap="flat" cmpd="sng">
            <a:solidFill>
              <a:schemeClr val="dk1"/>
            </a:solidFill>
            <a:prstDash val="solid"/>
            <a:round/>
            <a:headEnd type="none" w="med" len="med"/>
            <a:tailEnd type="none" w="med" len="med"/>
          </a:ln>
        </p:spPr>
      </p:cxnSp>
      <p:sp>
        <p:nvSpPr>
          <p:cNvPr id="2153" name="Google Shape;2153;p57"/>
          <p:cNvSpPr txBox="1">
            <a:spLocks noGrp="1"/>
          </p:cNvSpPr>
          <p:nvPr>
            <p:ph type="subTitle" idx="1"/>
          </p:nvPr>
        </p:nvSpPr>
        <p:spPr>
          <a:xfrm>
            <a:off x="4744200" y="3342600"/>
            <a:ext cx="2138700" cy="1309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200"/>
              <a:t>Method - </a:t>
            </a:r>
            <a:endParaRPr sz="1200" dirty="0"/>
          </a:p>
          <a:p>
            <a:pPr marL="0" lvl="0" indent="0" algn="l" rtl="0">
              <a:spcBef>
                <a:spcPts val="0"/>
              </a:spcBef>
              <a:spcAft>
                <a:spcPts val="0"/>
              </a:spcAft>
              <a:buNone/>
            </a:pPr>
            <a:r>
              <a:rPr lang="en" sz="1200"/>
              <a:t>Stepwise</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a:t># of variables used - 17</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a:t>~ summary of fit results ~</a:t>
            </a:r>
            <a:endParaRPr sz="1200" dirty="0"/>
          </a:p>
          <a:p>
            <a:pPr marL="0" lvl="0" indent="457200" algn="l" rtl="0">
              <a:spcBef>
                <a:spcPts val="0"/>
              </a:spcBef>
              <a:spcAft>
                <a:spcPts val="0"/>
              </a:spcAft>
              <a:buNone/>
            </a:pPr>
            <a:r>
              <a:rPr lang="en" sz="1200"/>
              <a:t>R2 - 0.502</a:t>
            </a:r>
            <a:endParaRPr sz="1200" dirty="0"/>
          </a:p>
          <a:p>
            <a:pPr marL="0" lvl="0" indent="457200" algn="l" rtl="0">
              <a:spcBef>
                <a:spcPts val="0"/>
              </a:spcBef>
              <a:spcAft>
                <a:spcPts val="0"/>
              </a:spcAft>
              <a:buNone/>
            </a:pPr>
            <a:r>
              <a:rPr lang="en" sz="1200"/>
              <a:t>RMSE - 19.45</a:t>
            </a:r>
            <a:endParaRPr sz="1200" dirty="0"/>
          </a:p>
          <a:p>
            <a:pPr marL="457200" lvl="0" indent="-317500" algn="l" rtl="0">
              <a:spcBef>
                <a:spcPts val="0"/>
              </a:spcBef>
              <a:spcAft>
                <a:spcPts val="0"/>
              </a:spcAft>
              <a:buSzPts val="1400"/>
              <a:buChar char="●"/>
            </a:pPr>
            <a:endParaRPr dirty="0"/>
          </a:p>
          <a:p>
            <a:pPr marL="0" lvl="0" indent="0" algn="l" rtl="0">
              <a:spcBef>
                <a:spcPts val="0"/>
              </a:spcBef>
              <a:spcAft>
                <a:spcPts val="0"/>
              </a:spcAft>
              <a:buNone/>
            </a:pPr>
            <a:endParaRPr dirty="0"/>
          </a:p>
        </p:txBody>
      </p:sp>
      <p:grpSp>
        <p:nvGrpSpPr>
          <p:cNvPr id="2154" name="Google Shape;2154;p57"/>
          <p:cNvGrpSpPr/>
          <p:nvPr/>
        </p:nvGrpSpPr>
        <p:grpSpPr>
          <a:xfrm>
            <a:off x="3686971" y="1392807"/>
            <a:ext cx="385662" cy="288788"/>
            <a:chOff x="2894282" y="3962070"/>
            <a:chExt cx="457922" cy="342897"/>
          </a:xfrm>
        </p:grpSpPr>
        <p:sp>
          <p:nvSpPr>
            <p:cNvPr id="2155" name="Google Shape;2155;p57"/>
            <p:cNvSpPr/>
            <p:nvPr/>
          </p:nvSpPr>
          <p:spPr>
            <a:xfrm>
              <a:off x="2934342" y="4252995"/>
              <a:ext cx="281318" cy="51973"/>
            </a:xfrm>
            <a:custGeom>
              <a:avLst/>
              <a:gdLst/>
              <a:ahLst/>
              <a:cxnLst/>
              <a:rect l="l" t="t" r="r" b="b"/>
              <a:pathLst>
                <a:path w="8785" h="1623" extrusionOk="0">
                  <a:moveTo>
                    <a:pt x="4729" y="0"/>
                  </a:moveTo>
                  <a:lnTo>
                    <a:pt x="673" y="371"/>
                  </a:lnTo>
                  <a:cubicBezTo>
                    <a:pt x="580" y="371"/>
                    <a:pt x="488" y="464"/>
                    <a:pt x="395" y="579"/>
                  </a:cubicBezTo>
                  <a:lnTo>
                    <a:pt x="94" y="1437"/>
                  </a:lnTo>
                  <a:cubicBezTo>
                    <a:pt x="1" y="1530"/>
                    <a:pt x="94" y="1622"/>
                    <a:pt x="186" y="1622"/>
                  </a:cubicBezTo>
                  <a:lnTo>
                    <a:pt x="8692" y="1622"/>
                  </a:lnTo>
                  <a:cubicBezTo>
                    <a:pt x="8784" y="1622"/>
                    <a:pt x="8784" y="1530"/>
                    <a:pt x="8784" y="1437"/>
                  </a:cubicBezTo>
                  <a:lnTo>
                    <a:pt x="8506" y="579"/>
                  </a:lnTo>
                  <a:cubicBezTo>
                    <a:pt x="8414" y="464"/>
                    <a:pt x="8298" y="371"/>
                    <a:pt x="8205" y="371"/>
                  </a:cubicBezTo>
                  <a:lnTo>
                    <a:pt x="4729" y="0"/>
                  </a:lnTo>
                  <a:close/>
                </a:path>
              </a:pathLst>
            </a:custGeom>
            <a:solidFill>
              <a:srgbClr val="5D7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6" name="Google Shape;2156;p57"/>
            <p:cNvSpPr/>
            <p:nvPr/>
          </p:nvSpPr>
          <p:spPr>
            <a:xfrm>
              <a:off x="3194109" y="4258919"/>
              <a:ext cx="46785" cy="46048"/>
            </a:xfrm>
            <a:custGeom>
              <a:avLst/>
              <a:gdLst/>
              <a:ahLst/>
              <a:cxnLst/>
              <a:rect l="l" t="t" r="r" b="b"/>
              <a:pathLst>
                <a:path w="1461" h="1438" extrusionOk="0">
                  <a:moveTo>
                    <a:pt x="302" y="0"/>
                  </a:moveTo>
                  <a:lnTo>
                    <a:pt x="0" y="186"/>
                  </a:lnTo>
                  <a:cubicBezTo>
                    <a:pt x="93" y="186"/>
                    <a:pt x="186" y="279"/>
                    <a:pt x="302" y="394"/>
                  </a:cubicBezTo>
                  <a:lnTo>
                    <a:pt x="580" y="1252"/>
                  </a:lnTo>
                  <a:cubicBezTo>
                    <a:pt x="580" y="1345"/>
                    <a:pt x="580" y="1437"/>
                    <a:pt x="487" y="1437"/>
                  </a:cubicBezTo>
                  <a:lnTo>
                    <a:pt x="1344" y="1437"/>
                  </a:lnTo>
                  <a:cubicBezTo>
                    <a:pt x="1460" y="1437"/>
                    <a:pt x="1460" y="1345"/>
                    <a:pt x="1460" y="1252"/>
                  </a:cubicBezTo>
                  <a:lnTo>
                    <a:pt x="1159" y="394"/>
                  </a:lnTo>
                  <a:cubicBezTo>
                    <a:pt x="1066" y="279"/>
                    <a:pt x="974" y="186"/>
                    <a:pt x="881" y="186"/>
                  </a:cubicBezTo>
                  <a:lnTo>
                    <a:pt x="302" y="0"/>
                  </a:ln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7" name="Google Shape;2157;p57"/>
            <p:cNvSpPr/>
            <p:nvPr/>
          </p:nvSpPr>
          <p:spPr>
            <a:xfrm>
              <a:off x="3280922" y="4107516"/>
              <a:ext cx="55687" cy="95779"/>
            </a:xfrm>
            <a:custGeom>
              <a:avLst/>
              <a:gdLst/>
              <a:ahLst/>
              <a:cxnLst/>
              <a:rect l="l" t="t" r="r" b="b"/>
              <a:pathLst>
                <a:path w="1739" h="2991" extrusionOk="0">
                  <a:moveTo>
                    <a:pt x="1530" y="1"/>
                  </a:moveTo>
                  <a:cubicBezTo>
                    <a:pt x="1438" y="1"/>
                    <a:pt x="1345" y="93"/>
                    <a:pt x="1345" y="186"/>
                  </a:cubicBezTo>
                  <a:lnTo>
                    <a:pt x="1345" y="2504"/>
                  </a:lnTo>
                  <a:cubicBezTo>
                    <a:pt x="1345" y="2504"/>
                    <a:pt x="1345" y="2596"/>
                    <a:pt x="1252" y="2596"/>
                  </a:cubicBezTo>
                  <a:lnTo>
                    <a:pt x="186" y="2596"/>
                  </a:lnTo>
                  <a:cubicBezTo>
                    <a:pt x="93" y="2596"/>
                    <a:pt x="1" y="2689"/>
                    <a:pt x="1" y="2805"/>
                  </a:cubicBezTo>
                  <a:cubicBezTo>
                    <a:pt x="1" y="2898"/>
                    <a:pt x="93" y="2990"/>
                    <a:pt x="186" y="2990"/>
                  </a:cubicBezTo>
                  <a:lnTo>
                    <a:pt x="1252" y="2990"/>
                  </a:lnTo>
                  <a:cubicBezTo>
                    <a:pt x="1530" y="2990"/>
                    <a:pt x="1739" y="2805"/>
                    <a:pt x="1739" y="2504"/>
                  </a:cubicBezTo>
                  <a:lnTo>
                    <a:pt x="1739" y="186"/>
                  </a:lnTo>
                  <a:cubicBezTo>
                    <a:pt x="1739" y="93"/>
                    <a:pt x="1646" y="1"/>
                    <a:pt x="1530"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8" name="Google Shape;2158;p57"/>
            <p:cNvSpPr/>
            <p:nvPr/>
          </p:nvSpPr>
          <p:spPr>
            <a:xfrm>
              <a:off x="2894282" y="3962070"/>
              <a:ext cx="361438" cy="302805"/>
            </a:xfrm>
            <a:custGeom>
              <a:avLst/>
              <a:gdLst/>
              <a:ahLst/>
              <a:cxnLst/>
              <a:rect l="l" t="t" r="r" b="b"/>
              <a:pathLst>
                <a:path w="11287" h="9456" extrusionOk="0">
                  <a:moveTo>
                    <a:pt x="765" y="0"/>
                  </a:moveTo>
                  <a:cubicBezTo>
                    <a:pt x="394" y="0"/>
                    <a:pt x="1" y="279"/>
                    <a:pt x="1" y="673"/>
                  </a:cubicBezTo>
                  <a:lnTo>
                    <a:pt x="1" y="8784"/>
                  </a:lnTo>
                  <a:cubicBezTo>
                    <a:pt x="1" y="9178"/>
                    <a:pt x="394" y="9456"/>
                    <a:pt x="765" y="9456"/>
                  </a:cubicBezTo>
                  <a:lnTo>
                    <a:pt x="10615" y="9456"/>
                  </a:lnTo>
                  <a:cubicBezTo>
                    <a:pt x="11009" y="9456"/>
                    <a:pt x="11287" y="9178"/>
                    <a:pt x="11287" y="8784"/>
                  </a:cubicBezTo>
                  <a:lnTo>
                    <a:pt x="11287" y="673"/>
                  </a:lnTo>
                  <a:cubicBezTo>
                    <a:pt x="11287" y="279"/>
                    <a:pt x="11009" y="0"/>
                    <a:pt x="10615" y="0"/>
                  </a:cubicBezTo>
                  <a:close/>
                </a:path>
              </a:pathLst>
            </a:custGeom>
            <a:solidFill>
              <a:srgbClr val="5D7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9" name="Google Shape;2159;p57"/>
            <p:cNvSpPr/>
            <p:nvPr/>
          </p:nvSpPr>
          <p:spPr>
            <a:xfrm>
              <a:off x="3274261" y="4181745"/>
              <a:ext cx="22288" cy="27475"/>
            </a:xfrm>
            <a:custGeom>
              <a:avLst/>
              <a:gdLst/>
              <a:ahLst/>
              <a:cxnLst/>
              <a:rect l="l" t="t" r="r" b="b"/>
              <a:pathLst>
                <a:path w="696" h="858" extrusionOk="0">
                  <a:moveTo>
                    <a:pt x="209" y="0"/>
                  </a:moveTo>
                  <a:lnTo>
                    <a:pt x="0" y="487"/>
                  </a:lnTo>
                  <a:lnTo>
                    <a:pt x="209" y="858"/>
                  </a:lnTo>
                  <a:lnTo>
                    <a:pt x="580" y="858"/>
                  </a:lnTo>
                  <a:cubicBezTo>
                    <a:pt x="580" y="858"/>
                    <a:pt x="695" y="858"/>
                    <a:pt x="695" y="765"/>
                  </a:cubicBezTo>
                  <a:lnTo>
                    <a:pt x="695" y="93"/>
                  </a:lnTo>
                  <a:lnTo>
                    <a:pt x="580" y="0"/>
                  </a:ln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0" name="Google Shape;2160;p57"/>
            <p:cNvSpPr/>
            <p:nvPr/>
          </p:nvSpPr>
          <p:spPr>
            <a:xfrm>
              <a:off x="3225267" y="3962070"/>
              <a:ext cx="55687" cy="302805"/>
            </a:xfrm>
            <a:custGeom>
              <a:avLst/>
              <a:gdLst/>
              <a:ahLst/>
              <a:cxnLst/>
              <a:rect l="l" t="t" r="r" b="b"/>
              <a:pathLst>
                <a:path w="1739" h="9456" extrusionOk="0">
                  <a:moveTo>
                    <a:pt x="186" y="0"/>
                  </a:moveTo>
                  <a:cubicBezTo>
                    <a:pt x="580" y="0"/>
                    <a:pt x="951" y="279"/>
                    <a:pt x="951" y="673"/>
                  </a:cubicBezTo>
                  <a:lnTo>
                    <a:pt x="951" y="974"/>
                  </a:lnTo>
                  <a:lnTo>
                    <a:pt x="1" y="4543"/>
                  </a:lnTo>
                  <a:lnTo>
                    <a:pt x="951" y="7532"/>
                  </a:lnTo>
                  <a:lnTo>
                    <a:pt x="951" y="8784"/>
                  </a:lnTo>
                  <a:cubicBezTo>
                    <a:pt x="951" y="9178"/>
                    <a:pt x="580" y="9456"/>
                    <a:pt x="186" y="9456"/>
                  </a:cubicBezTo>
                  <a:lnTo>
                    <a:pt x="1067" y="9456"/>
                  </a:lnTo>
                  <a:cubicBezTo>
                    <a:pt x="1438" y="9456"/>
                    <a:pt x="1739" y="9178"/>
                    <a:pt x="1739" y="8784"/>
                  </a:cubicBezTo>
                  <a:lnTo>
                    <a:pt x="1739" y="673"/>
                  </a:lnTo>
                  <a:cubicBezTo>
                    <a:pt x="1739" y="279"/>
                    <a:pt x="1438" y="0"/>
                    <a:pt x="1067" y="0"/>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1" name="Google Shape;2161;p57"/>
            <p:cNvSpPr/>
            <p:nvPr/>
          </p:nvSpPr>
          <p:spPr>
            <a:xfrm>
              <a:off x="2921725" y="4005108"/>
              <a:ext cx="333995" cy="192231"/>
            </a:xfrm>
            <a:custGeom>
              <a:avLst/>
              <a:gdLst/>
              <a:ahLst/>
              <a:cxnLst/>
              <a:rect l="l" t="t" r="r" b="b"/>
              <a:pathLst>
                <a:path w="10430" h="6003" extrusionOk="0">
                  <a:moveTo>
                    <a:pt x="9086" y="1"/>
                  </a:moveTo>
                  <a:lnTo>
                    <a:pt x="1" y="302"/>
                  </a:lnTo>
                  <a:lnTo>
                    <a:pt x="1" y="5516"/>
                  </a:lnTo>
                  <a:lnTo>
                    <a:pt x="5424" y="6003"/>
                  </a:lnTo>
                  <a:lnTo>
                    <a:pt x="10430" y="5516"/>
                  </a:lnTo>
                  <a:lnTo>
                    <a:pt x="10430" y="302"/>
                  </a:lnTo>
                  <a:lnTo>
                    <a:pt x="9086" y="1"/>
                  </a:lnTo>
                  <a:close/>
                </a:path>
              </a:pathLst>
            </a:cu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2" name="Google Shape;2162;p57"/>
            <p:cNvSpPr/>
            <p:nvPr/>
          </p:nvSpPr>
          <p:spPr>
            <a:xfrm>
              <a:off x="3095383" y="4230707"/>
              <a:ext cx="52741" cy="12649"/>
            </a:xfrm>
            <a:custGeom>
              <a:avLst/>
              <a:gdLst/>
              <a:ahLst/>
              <a:cxnLst/>
              <a:rect l="l" t="t" r="r" b="b"/>
              <a:pathLst>
                <a:path w="1647" h="395" extrusionOk="0">
                  <a:moveTo>
                    <a:pt x="186" y="1"/>
                  </a:moveTo>
                  <a:cubicBezTo>
                    <a:pt x="94" y="1"/>
                    <a:pt x="1" y="117"/>
                    <a:pt x="1" y="209"/>
                  </a:cubicBezTo>
                  <a:cubicBezTo>
                    <a:pt x="1" y="302"/>
                    <a:pt x="94" y="395"/>
                    <a:pt x="186" y="395"/>
                  </a:cubicBezTo>
                  <a:lnTo>
                    <a:pt x="1438" y="395"/>
                  </a:lnTo>
                  <a:cubicBezTo>
                    <a:pt x="1531" y="395"/>
                    <a:pt x="1646" y="302"/>
                    <a:pt x="1646" y="209"/>
                  </a:cubicBezTo>
                  <a:cubicBezTo>
                    <a:pt x="1646" y="117"/>
                    <a:pt x="1531" y="1"/>
                    <a:pt x="1438"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3" name="Google Shape;2163;p57"/>
            <p:cNvSpPr/>
            <p:nvPr/>
          </p:nvSpPr>
          <p:spPr>
            <a:xfrm>
              <a:off x="3030089" y="4230707"/>
              <a:ext cx="52741" cy="12649"/>
            </a:xfrm>
            <a:custGeom>
              <a:avLst/>
              <a:gdLst/>
              <a:ahLst/>
              <a:cxnLst/>
              <a:rect l="l" t="t" r="r" b="b"/>
              <a:pathLst>
                <a:path w="1647" h="395" extrusionOk="0">
                  <a:moveTo>
                    <a:pt x="209" y="1"/>
                  </a:moveTo>
                  <a:cubicBezTo>
                    <a:pt x="93" y="1"/>
                    <a:pt x="1" y="117"/>
                    <a:pt x="1" y="209"/>
                  </a:cubicBezTo>
                  <a:cubicBezTo>
                    <a:pt x="1" y="302"/>
                    <a:pt x="93" y="395"/>
                    <a:pt x="209" y="395"/>
                  </a:cubicBezTo>
                  <a:lnTo>
                    <a:pt x="1368" y="395"/>
                  </a:lnTo>
                  <a:cubicBezTo>
                    <a:pt x="1553" y="395"/>
                    <a:pt x="1646" y="302"/>
                    <a:pt x="1646" y="209"/>
                  </a:cubicBezTo>
                  <a:cubicBezTo>
                    <a:pt x="1646" y="117"/>
                    <a:pt x="1553" y="1"/>
                    <a:pt x="1368" y="1"/>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4" name="Google Shape;2164;p57"/>
            <p:cNvSpPr/>
            <p:nvPr/>
          </p:nvSpPr>
          <p:spPr>
            <a:xfrm>
              <a:off x="2921725" y="3989513"/>
              <a:ext cx="333995" cy="25266"/>
            </a:xfrm>
            <a:custGeom>
              <a:avLst/>
              <a:gdLst/>
              <a:ahLst/>
              <a:cxnLst/>
              <a:rect l="l" t="t" r="r" b="b"/>
              <a:pathLst>
                <a:path w="10430" h="789" extrusionOk="0">
                  <a:moveTo>
                    <a:pt x="210" y="1"/>
                  </a:moveTo>
                  <a:cubicBezTo>
                    <a:pt x="117" y="1"/>
                    <a:pt x="1" y="1"/>
                    <a:pt x="1" y="117"/>
                  </a:cubicBezTo>
                  <a:lnTo>
                    <a:pt x="1" y="789"/>
                  </a:lnTo>
                  <a:lnTo>
                    <a:pt x="10430" y="789"/>
                  </a:lnTo>
                  <a:lnTo>
                    <a:pt x="10430" y="117"/>
                  </a:lnTo>
                  <a:cubicBezTo>
                    <a:pt x="10430" y="1"/>
                    <a:pt x="10337" y="1"/>
                    <a:pt x="10244" y="1"/>
                  </a:cubicBezTo>
                  <a:close/>
                </a:path>
              </a:pathLst>
            </a:custGeom>
            <a:solidFill>
              <a:srgbClr val="FFD3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5" name="Google Shape;2165;p57"/>
            <p:cNvSpPr/>
            <p:nvPr/>
          </p:nvSpPr>
          <p:spPr>
            <a:xfrm>
              <a:off x="2962554" y="4045201"/>
              <a:ext cx="241225" cy="99462"/>
            </a:xfrm>
            <a:custGeom>
              <a:avLst/>
              <a:gdLst/>
              <a:ahLst/>
              <a:cxnLst/>
              <a:rect l="l" t="t" r="r" b="b"/>
              <a:pathLst>
                <a:path w="7533" h="3106" extrusionOk="0">
                  <a:moveTo>
                    <a:pt x="2202" y="0"/>
                  </a:moveTo>
                  <a:cubicBezTo>
                    <a:pt x="2110" y="0"/>
                    <a:pt x="2110" y="116"/>
                    <a:pt x="2017" y="116"/>
                  </a:cubicBezTo>
                  <a:lnTo>
                    <a:pt x="1345" y="2039"/>
                  </a:lnTo>
                  <a:lnTo>
                    <a:pt x="1044" y="1367"/>
                  </a:lnTo>
                  <a:cubicBezTo>
                    <a:pt x="1044" y="1275"/>
                    <a:pt x="951" y="1275"/>
                    <a:pt x="858" y="1275"/>
                  </a:cubicBezTo>
                  <a:lnTo>
                    <a:pt x="186" y="1275"/>
                  </a:lnTo>
                  <a:cubicBezTo>
                    <a:pt x="93" y="1275"/>
                    <a:pt x="1" y="1367"/>
                    <a:pt x="1" y="1460"/>
                  </a:cubicBezTo>
                  <a:cubicBezTo>
                    <a:pt x="1" y="1553"/>
                    <a:pt x="93" y="1645"/>
                    <a:pt x="186" y="1645"/>
                  </a:cubicBezTo>
                  <a:lnTo>
                    <a:pt x="765" y="1645"/>
                  </a:lnTo>
                  <a:lnTo>
                    <a:pt x="1159" y="2711"/>
                  </a:lnTo>
                  <a:cubicBezTo>
                    <a:pt x="1159" y="2804"/>
                    <a:pt x="1252" y="2804"/>
                    <a:pt x="1345" y="2804"/>
                  </a:cubicBezTo>
                  <a:cubicBezTo>
                    <a:pt x="1437" y="2804"/>
                    <a:pt x="1530" y="2804"/>
                    <a:pt x="1530" y="2711"/>
                  </a:cubicBezTo>
                  <a:lnTo>
                    <a:pt x="2202" y="788"/>
                  </a:lnTo>
                  <a:lnTo>
                    <a:pt x="3083" y="3013"/>
                  </a:lnTo>
                  <a:cubicBezTo>
                    <a:pt x="3176" y="3013"/>
                    <a:pt x="3176" y="3105"/>
                    <a:pt x="3268" y="3105"/>
                  </a:cubicBezTo>
                  <a:cubicBezTo>
                    <a:pt x="3361" y="3105"/>
                    <a:pt x="3477" y="3013"/>
                    <a:pt x="3477" y="3013"/>
                  </a:cubicBezTo>
                  <a:lnTo>
                    <a:pt x="4149" y="1645"/>
                  </a:lnTo>
                  <a:lnTo>
                    <a:pt x="4636" y="2433"/>
                  </a:lnTo>
                  <a:cubicBezTo>
                    <a:pt x="4636" y="2433"/>
                    <a:pt x="4728" y="2526"/>
                    <a:pt x="4821" y="2526"/>
                  </a:cubicBezTo>
                  <a:cubicBezTo>
                    <a:pt x="4914" y="2526"/>
                    <a:pt x="5006" y="2433"/>
                    <a:pt x="5006" y="2433"/>
                  </a:cubicBezTo>
                  <a:lnTo>
                    <a:pt x="5887" y="695"/>
                  </a:lnTo>
                  <a:lnTo>
                    <a:pt x="6374" y="1553"/>
                  </a:lnTo>
                  <a:cubicBezTo>
                    <a:pt x="6467" y="1645"/>
                    <a:pt x="6467" y="1645"/>
                    <a:pt x="6559" y="1645"/>
                  </a:cubicBezTo>
                  <a:lnTo>
                    <a:pt x="7324" y="1645"/>
                  </a:lnTo>
                  <a:cubicBezTo>
                    <a:pt x="7417" y="1645"/>
                    <a:pt x="7533" y="1553"/>
                    <a:pt x="7533" y="1460"/>
                  </a:cubicBezTo>
                  <a:cubicBezTo>
                    <a:pt x="7533" y="1367"/>
                    <a:pt x="7417" y="1275"/>
                    <a:pt x="7324" y="1275"/>
                  </a:cubicBezTo>
                  <a:lnTo>
                    <a:pt x="6745" y="1275"/>
                  </a:lnTo>
                  <a:lnTo>
                    <a:pt x="6073" y="116"/>
                  </a:lnTo>
                  <a:cubicBezTo>
                    <a:pt x="6073" y="116"/>
                    <a:pt x="5980" y="0"/>
                    <a:pt x="5887" y="0"/>
                  </a:cubicBezTo>
                  <a:cubicBezTo>
                    <a:pt x="5887" y="0"/>
                    <a:pt x="5794" y="116"/>
                    <a:pt x="5679" y="116"/>
                  </a:cubicBezTo>
                  <a:lnTo>
                    <a:pt x="4821" y="1854"/>
                  </a:lnTo>
                  <a:lnTo>
                    <a:pt x="4520" y="1367"/>
                  </a:lnTo>
                  <a:cubicBezTo>
                    <a:pt x="4427" y="1275"/>
                    <a:pt x="4334" y="1275"/>
                    <a:pt x="4334" y="1275"/>
                  </a:cubicBezTo>
                  <a:lnTo>
                    <a:pt x="4056" y="1275"/>
                  </a:lnTo>
                  <a:cubicBezTo>
                    <a:pt x="3940" y="1275"/>
                    <a:pt x="3848" y="1275"/>
                    <a:pt x="3848" y="1367"/>
                  </a:cubicBezTo>
                  <a:lnTo>
                    <a:pt x="3361" y="2318"/>
                  </a:lnTo>
                  <a:lnTo>
                    <a:pt x="2411" y="116"/>
                  </a:lnTo>
                  <a:cubicBezTo>
                    <a:pt x="2411" y="116"/>
                    <a:pt x="2318" y="0"/>
                    <a:pt x="2202" y="0"/>
                  </a:cubicBezTo>
                  <a:close/>
                </a:path>
              </a:pathLst>
            </a:custGeom>
            <a:solidFill>
              <a:srgbClr val="FF83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6" name="Google Shape;2166;p57"/>
            <p:cNvSpPr/>
            <p:nvPr/>
          </p:nvSpPr>
          <p:spPr>
            <a:xfrm>
              <a:off x="3323960" y="4008087"/>
              <a:ext cx="12649" cy="55687"/>
            </a:xfrm>
            <a:custGeom>
              <a:avLst/>
              <a:gdLst/>
              <a:ahLst/>
              <a:cxnLst/>
              <a:rect l="l" t="t" r="r" b="b"/>
              <a:pathLst>
                <a:path w="395" h="1739" extrusionOk="0">
                  <a:moveTo>
                    <a:pt x="186" y="0"/>
                  </a:moveTo>
                  <a:cubicBezTo>
                    <a:pt x="94" y="0"/>
                    <a:pt x="1" y="116"/>
                    <a:pt x="1" y="209"/>
                  </a:cubicBezTo>
                  <a:lnTo>
                    <a:pt x="1" y="1553"/>
                  </a:lnTo>
                  <a:cubicBezTo>
                    <a:pt x="1" y="1646"/>
                    <a:pt x="94" y="1738"/>
                    <a:pt x="186" y="1738"/>
                  </a:cubicBezTo>
                  <a:cubicBezTo>
                    <a:pt x="302" y="1738"/>
                    <a:pt x="395" y="1646"/>
                    <a:pt x="395" y="1553"/>
                  </a:cubicBezTo>
                  <a:lnTo>
                    <a:pt x="395" y="209"/>
                  </a:lnTo>
                  <a:cubicBezTo>
                    <a:pt x="395" y="116"/>
                    <a:pt x="302" y="0"/>
                    <a:pt x="186" y="0"/>
                  </a:cubicBezTo>
                  <a:close/>
                </a:path>
              </a:pathLst>
            </a:custGeom>
            <a:solidFill>
              <a:srgbClr val="121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7" name="Google Shape;2167;p57"/>
            <p:cNvSpPr/>
            <p:nvPr/>
          </p:nvSpPr>
          <p:spPr>
            <a:xfrm>
              <a:off x="3308397" y="4057785"/>
              <a:ext cx="34168" cy="54054"/>
            </a:xfrm>
            <a:custGeom>
              <a:avLst/>
              <a:gdLst/>
              <a:ahLst/>
              <a:cxnLst/>
              <a:rect l="l" t="t" r="r" b="b"/>
              <a:pathLst>
                <a:path w="1067" h="1688" extrusionOk="0">
                  <a:moveTo>
                    <a:pt x="302" y="1"/>
                  </a:moveTo>
                  <a:cubicBezTo>
                    <a:pt x="93" y="1"/>
                    <a:pt x="0" y="94"/>
                    <a:pt x="0" y="302"/>
                  </a:cubicBezTo>
                  <a:lnTo>
                    <a:pt x="0" y="1461"/>
                  </a:lnTo>
                  <a:cubicBezTo>
                    <a:pt x="0" y="1554"/>
                    <a:pt x="93" y="1646"/>
                    <a:pt x="302" y="1646"/>
                  </a:cubicBezTo>
                  <a:cubicBezTo>
                    <a:pt x="302" y="1677"/>
                    <a:pt x="312" y="1688"/>
                    <a:pt x="326" y="1688"/>
                  </a:cubicBezTo>
                  <a:cubicBezTo>
                    <a:pt x="353" y="1688"/>
                    <a:pt x="394" y="1646"/>
                    <a:pt x="394" y="1646"/>
                  </a:cubicBezTo>
                  <a:lnTo>
                    <a:pt x="1066" y="1461"/>
                  </a:lnTo>
                  <a:lnTo>
                    <a:pt x="1066" y="186"/>
                  </a:lnTo>
                  <a:lnTo>
                    <a:pt x="302" y="1"/>
                  </a:ln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8" name="Google Shape;2168;p57"/>
            <p:cNvSpPr/>
            <p:nvPr/>
          </p:nvSpPr>
          <p:spPr>
            <a:xfrm>
              <a:off x="3318036" y="4057785"/>
              <a:ext cx="34168" cy="55719"/>
            </a:xfrm>
            <a:custGeom>
              <a:avLst/>
              <a:gdLst/>
              <a:ahLst/>
              <a:cxnLst/>
              <a:rect l="l" t="t" r="r" b="b"/>
              <a:pathLst>
                <a:path w="1067" h="1740" extrusionOk="0">
                  <a:moveTo>
                    <a:pt x="1" y="1"/>
                  </a:moveTo>
                  <a:cubicBezTo>
                    <a:pt x="93" y="1"/>
                    <a:pt x="186" y="94"/>
                    <a:pt x="186" y="302"/>
                  </a:cubicBezTo>
                  <a:lnTo>
                    <a:pt x="186" y="1461"/>
                  </a:lnTo>
                  <a:cubicBezTo>
                    <a:pt x="186" y="1554"/>
                    <a:pt x="93" y="1646"/>
                    <a:pt x="1" y="1646"/>
                  </a:cubicBezTo>
                  <a:lnTo>
                    <a:pt x="1" y="1739"/>
                  </a:lnTo>
                  <a:lnTo>
                    <a:pt x="765" y="1739"/>
                  </a:lnTo>
                  <a:cubicBezTo>
                    <a:pt x="858" y="1739"/>
                    <a:pt x="1067" y="1554"/>
                    <a:pt x="1067" y="1461"/>
                  </a:cubicBezTo>
                  <a:lnTo>
                    <a:pt x="1067" y="302"/>
                  </a:lnTo>
                  <a:cubicBezTo>
                    <a:pt x="1067" y="94"/>
                    <a:pt x="858" y="1"/>
                    <a:pt x="765" y="1"/>
                  </a:cubicBezTo>
                  <a:close/>
                </a:path>
              </a:pathLst>
            </a:custGeom>
            <a:solidFill>
              <a:srgbClr val="5D7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9" name="Google Shape;2169;p57"/>
            <p:cNvSpPr/>
            <p:nvPr/>
          </p:nvSpPr>
          <p:spPr>
            <a:xfrm>
              <a:off x="3308397" y="3962070"/>
              <a:ext cx="34168" cy="52709"/>
            </a:xfrm>
            <a:custGeom>
              <a:avLst/>
              <a:gdLst/>
              <a:ahLst/>
              <a:cxnLst/>
              <a:rect l="l" t="t" r="r" b="b"/>
              <a:pathLst>
                <a:path w="1067" h="1646" extrusionOk="0">
                  <a:moveTo>
                    <a:pt x="302" y="0"/>
                  </a:moveTo>
                  <a:cubicBezTo>
                    <a:pt x="93" y="0"/>
                    <a:pt x="0" y="93"/>
                    <a:pt x="0" y="279"/>
                  </a:cubicBezTo>
                  <a:lnTo>
                    <a:pt x="0" y="1345"/>
                  </a:lnTo>
                  <a:cubicBezTo>
                    <a:pt x="0" y="1553"/>
                    <a:pt x="93" y="1646"/>
                    <a:pt x="302" y="1646"/>
                  </a:cubicBezTo>
                  <a:lnTo>
                    <a:pt x="394" y="1646"/>
                  </a:lnTo>
                  <a:cubicBezTo>
                    <a:pt x="394" y="1646"/>
                    <a:pt x="974" y="1553"/>
                    <a:pt x="974" y="1345"/>
                  </a:cubicBezTo>
                  <a:lnTo>
                    <a:pt x="1066" y="394"/>
                  </a:lnTo>
                  <a:lnTo>
                    <a:pt x="394" y="0"/>
                  </a:ln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0" name="Google Shape;2170;p57"/>
            <p:cNvSpPr/>
            <p:nvPr/>
          </p:nvSpPr>
          <p:spPr>
            <a:xfrm>
              <a:off x="3318036" y="3962070"/>
              <a:ext cx="34168" cy="52709"/>
            </a:xfrm>
            <a:custGeom>
              <a:avLst/>
              <a:gdLst/>
              <a:ahLst/>
              <a:cxnLst/>
              <a:rect l="l" t="t" r="r" b="b"/>
              <a:pathLst>
                <a:path w="1067" h="1646" extrusionOk="0">
                  <a:moveTo>
                    <a:pt x="1" y="0"/>
                  </a:moveTo>
                  <a:cubicBezTo>
                    <a:pt x="93" y="0"/>
                    <a:pt x="186" y="93"/>
                    <a:pt x="186" y="279"/>
                  </a:cubicBezTo>
                  <a:lnTo>
                    <a:pt x="186" y="1345"/>
                  </a:lnTo>
                  <a:cubicBezTo>
                    <a:pt x="186" y="1553"/>
                    <a:pt x="93" y="1646"/>
                    <a:pt x="1" y="1646"/>
                  </a:cubicBezTo>
                  <a:lnTo>
                    <a:pt x="765" y="1646"/>
                  </a:lnTo>
                  <a:cubicBezTo>
                    <a:pt x="858" y="1646"/>
                    <a:pt x="1067" y="1553"/>
                    <a:pt x="1067" y="1345"/>
                  </a:cubicBezTo>
                  <a:lnTo>
                    <a:pt x="1067" y="279"/>
                  </a:lnTo>
                  <a:cubicBezTo>
                    <a:pt x="1067" y="93"/>
                    <a:pt x="858" y="0"/>
                    <a:pt x="765" y="0"/>
                  </a:cubicBezTo>
                  <a:close/>
                </a:path>
              </a:pathLst>
            </a:custGeom>
            <a:solidFill>
              <a:srgbClr val="5D7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1" name="Google Shape;2171;p57"/>
            <p:cNvSpPr/>
            <p:nvPr/>
          </p:nvSpPr>
          <p:spPr>
            <a:xfrm>
              <a:off x="2921725" y="4181745"/>
              <a:ext cx="333995" cy="27475"/>
            </a:xfrm>
            <a:custGeom>
              <a:avLst/>
              <a:gdLst/>
              <a:ahLst/>
              <a:cxnLst/>
              <a:rect l="l" t="t" r="r" b="b"/>
              <a:pathLst>
                <a:path w="10430" h="858" extrusionOk="0">
                  <a:moveTo>
                    <a:pt x="1" y="0"/>
                  </a:moveTo>
                  <a:lnTo>
                    <a:pt x="1" y="765"/>
                  </a:lnTo>
                  <a:cubicBezTo>
                    <a:pt x="1" y="858"/>
                    <a:pt x="117" y="858"/>
                    <a:pt x="210" y="858"/>
                  </a:cubicBezTo>
                  <a:lnTo>
                    <a:pt x="10244" y="858"/>
                  </a:lnTo>
                  <a:cubicBezTo>
                    <a:pt x="10337" y="858"/>
                    <a:pt x="10430" y="858"/>
                    <a:pt x="10430" y="765"/>
                  </a:cubicBezTo>
                  <a:lnTo>
                    <a:pt x="10430" y="0"/>
                  </a:ln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2" name="Google Shape;2172;p57"/>
            <p:cNvSpPr/>
            <p:nvPr/>
          </p:nvSpPr>
          <p:spPr>
            <a:xfrm>
              <a:off x="3206726" y="4160225"/>
              <a:ext cx="11912" cy="30453"/>
            </a:xfrm>
            <a:custGeom>
              <a:avLst/>
              <a:gdLst/>
              <a:ahLst/>
              <a:cxnLst/>
              <a:rect l="l" t="t" r="r" b="b"/>
              <a:pathLst>
                <a:path w="372" h="951" extrusionOk="0">
                  <a:moveTo>
                    <a:pt x="186" y="0"/>
                  </a:moveTo>
                  <a:cubicBezTo>
                    <a:pt x="93" y="0"/>
                    <a:pt x="0" y="93"/>
                    <a:pt x="0" y="186"/>
                  </a:cubicBezTo>
                  <a:lnTo>
                    <a:pt x="0" y="672"/>
                  </a:lnTo>
                  <a:cubicBezTo>
                    <a:pt x="0" y="858"/>
                    <a:pt x="93" y="950"/>
                    <a:pt x="186" y="950"/>
                  </a:cubicBezTo>
                  <a:cubicBezTo>
                    <a:pt x="278" y="950"/>
                    <a:pt x="371" y="858"/>
                    <a:pt x="371" y="672"/>
                  </a:cubicBezTo>
                  <a:lnTo>
                    <a:pt x="371" y="186"/>
                  </a:lnTo>
                  <a:cubicBezTo>
                    <a:pt x="371" y="93"/>
                    <a:pt x="278" y="0"/>
                    <a:pt x="186"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3" name="Google Shape;2173;p57"/>
            <p:cNvSpPr/>
            <p:nvPr/>
          </p:nvSpPr>
          <p:spPr>
            <a:xfrm>
              <a:off x="3162919" y="4160225"/>
              <a:ext cx="15627" cy="30453"/>
            </a:xfrm>
            <a:custGeom>
              <a:avLst/>
              <a:gdLst/>
              <a:ahLst/>
              <a:cxnLst/>
              <a:rect l="l" t="t" r="r" b="b"/>
              <a:pathLst>
                <a:path w="488" h="951" extrusionOk="0">
                  <a:moveTo>
                    <a:pt x="302" y="0"/>
                  </a:moveTo>
                  <a:cubicBezTo>
                    <a:pt x="117" y="0"/>
                    <a:pt x="1" y="93"/>
                    <a:pt x="1" y="186"/>
                  </a:cubicBezTo>
                  <a:lnTo>
                    <a:pt x="1" y="672"/>
                  </a:lnTo>
                  <a:cubicBezTo>
                    <a:pt x="1" y="858"/>
                    <a:pt x="117" y="950"/>
                    <a:pt x="302" y="950"/>
                  </a:cubicBezTo>
                  <a:cubicBezTo>
                    <a:pt x="395" y="950"/>
                    <a:pt x="488" y="858"/>
                    <a:pt x="488" y="672"/>
                  </a:cubicBezTo>
                  <a:lnTo>
                    <a:pt x="488" y="186"/>
                  </a:lnTo>
                  <a:cubicBezTo>
                    <a:pt x="488" y="93"/>
                    <a:pt x="395" y="0"/>
                    <a:pt x="302"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4" name="Google Shape;2174;p57"/>
            <p:cNvSpPr/>
            <p:nvPr/>
          </p:nvSpPr>
          <p:spPr>
            <a:xfrm>
              <a:off x="3122859" y="4160225"/>
              <a:ext cx="12649" cy="30453"/>
            </a:xfrm>
            <a:custGeom>
              <a:avLst/>
              <a:gdLst/>
              <a:ahLst/>
              <a:cxnLst/>
              <a:rect l="l" t="t" r="r" b="b"/>
              <a:pathLst>
                <a:path w="395" h="951" extrusionOk="0">
                  <a:moveTo>
                    <a:pt x="209" y="0"/>
                  </a:moveTo>
                  <a:cubicBezTo>
                    <a:pt x="93" y="0"/>
                    <a:pt x="0" y="93"/>
                    <a:pt x="0" y="186"/>
                  </a:cubicBezTo>
                  <a:lnTo>
                    <a:pt x="0" y="672"/>
                  </a:lnTo>
                  <a:cubicBezTo>
                    <a:pt x="0" y="858"/>
                    <a:pt x="93" y="950"/>
                    <a:pt x="209" y="950"/>
                  </a:cubicBezTo>
                  <a:cubicBezTo>
                    <a:pt x="302" y="950"/>
                    <a:pt x="394" y="858"/>
                    <a:pt x="394" y="672"/>
                  </a:cubicBezTo>
                  <a:lnTo>
                    <a:pt x="394" y="186"/>
                  </a:lnTo>
                  <a:cubicBezTo>
                    <a:pt x="394" y="93"/>
                    <a:pt x="302" y="0"/>
                    <a:pt x="209"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5" name="Google Shape;2175;p57"/>
            <p:cNvSpPr/>
            <p:nvPr/>
          </p:nvSpPr>
          <p:spPr>
            <a:xfrm>
              <a:off x="3082798" y="4160225"/>
              <a:ext cx="12617" cy="30453"/>
            </a:xfrm>
            <a:custGeom>
              <a:avLst/>
              <a:gdLst/>
              <a:ahLst/>
              <a:cxnLst/>
              <a:rect l="l" t="t" r="r" b="b"/>
              <a:pathLst>
                <a:path w="394" h="951" extrusionOk="0">
                  <a:moveTo>
                    <a:pt x="185" y="0"/>
                  </a:moveTo>
                  <a:cubicBezTo>
                    <a:pt x="93" y="0"/>
                    <a:pt x="0" y="93"/>
                    <a:pt x="0" y="186"/>
                  </a:cubicBezTo>
                  <a:lnTo>
                    <a:pt x="0" y="672"/>
                  </a:lnTo>
                  <a:cubicBezTo>
                    <a:pt x="0" y="858"/>
                    <a:pt x="93" y="950"/>
                    <a:pt x="185" y="950"/>
                  </a:cubicBezTo>
                  <a:cubicBezTo>
                    <a:pt x="301" y="950"/>
                    <a:pt x="394" y="858"/>
                    <a:pt x="394" y="672"/>
                  </a:cubicBezTo>
                  <a:lnTo>
                    <a:pt x="394" y="186"/>
                  </a:lnTo>
                  <a:cubicBezTo>
                    <a:pt x="394" y="93"/>
                    <a:pt x="301" y="0"/>
                    <a:pt x="185"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6" name="Google Shape;2176;p57"/>
            <p:cNvSpPr/>
            <p:nvPr/>
          </p:nvSpPr>
          <p:spPr>
            <a:xfrm>
              <a:off x="3039728" y="4160225"/>
              <a:ext cx="15627" cy="30453"/>
            </a:xfrm>
            <a:custGeom>
              <a:avLst/>
              <a:gdLst/>
              <a:ahLst/>
              <a:cxnLst/>
              <a:rect l="l" t="t" r="r" b="b"/>
              <a:pathLst>
                <a:path w="488" h="951" extrusionOk="0">
                  <a:moveTo>
                    <a:pt x="279" y="0"/>
                  </a:moveTo>
                  <a:cubicBezTo>
                    <a:pt x="94" y="0"/>
                    <a:pt x="1" y="93"/>
                    <a:pt x="1" y="186"/>
                  </a:cubicBezTo>
                  <a:lnTo>
                    <a:pt x="1" y="672"/>
                  </a:lnTo>
                  <a:cubicBezTo>
                    <a:pt x="1" y="858"/>
                    <a:pt x="94" y="950"/>
                    <a:pt x="279" y="950"/>
                  </a:cubicBezTo>
                  <a:cubicBezTo>
                    <a:pt x="372" y="950"/>
                    <a:pt x="488" y="858"/>
                    <a:pt x="488" y="672"/>
                  </a:cubicBezTo>
                  <a:lnTo>
                    <a:pt x="488" y="186"/>
                  </a:lnTo>
                  <a:cubicBezTo>
                    <a:pt x="488" y="93"/>
                    <a:pt x="372" y="0"/>
                    <a:pt x="279"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7" name="Google Shape;2177;p57"/>
            <p:cNvSpPr/>
            <p:nvPr/>
          </p:nvSpPr>
          <p:spPr>
            <a:xfrm>
              <a:off x="2999668" y="4160225"/>
              <a:ext cx="11912" cy="30453"/>
            </a:xfrm>
            <a:custGeom>
              <a:avLst/>
              <a:gdLst/>
              <a:ahLst/>
              <a:cxnLst/>
              <a:rect l="l" t="t" r="r" b="b"/>
              <a:pathLst>
                <a:path w="372" h="951" extrusionOk="0">
                  <a:moveTo>
                    <a:pt x="186" y="0"/>
                  </a:moveTo>
                  <a:cubicBezTo>
                    <a:pt x="93" y="0"/>
                    <a:pt x="0" y="93"/>
                    <a:pt x="0" y="186"/>
                  </a:cubicBezTo>
                  <a:lnTo>
                    <a:pt x="0" y="672"/>
                  </a:lnTo>
                  <a:cubicBezTo>
                    <a:pt x="0" y="858"/>
                    <a:pt x="93" y="950"/>
                    <a:pt x="186" y="950"/>
                  </a:cubicBezTo>
                  <a:cubicBezTo>
                    <a:pt x="278" y="950"/>
                    <a:pt x="371" y="858"/>
                    <a:pt x="371" y="672"/>
                  </a:cubicBezTo>
                  <a:lnTo>
                    <a:pt x="371" y="186"/>
                  </a:lnTo>
                  <a:cubicBezTo>
                    <a:pt x="371" y="93"/>
                    <a:pt x="278" y="0"/>
                    <a:pt x="186"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8" name="Google Shape;2178;p57"/>
            <p:cNvSpPr/>
            <p:nvPr/>
          </p:nvSpPr>
          <p:spPr>
            <a:xfrm>
              <a:off x="2958839" y="4160225"/>
              <a:ext cx="12649" cy="30453"/>
            </a:xfrm>
            <a:custGeom>
              <a:avLst/>
              <a:gdLst/>
              <a:ahLst/>
              <a:cxnLst/>
              <a:rect l="l" t="t" r="r" b="b"/>
              <a:pathLst>
                <a:path w="395" h="951" extrusionOk="0">
                  <a:moveTo>
                    <a:pt x="209" y="0"/>
                  </a:moveTo>
                  <a:cubicBezTo>
                    <a:pt x="117" y="0"/>
                    <a:pt x="1" y="93"/>
                    <a:pt x="1" y="186"/>
                  </a:cubicBezTo>
                  <a:lnTo>
                    <a:pt x="1" y="672"/>
                  </a:lnTo>
                  <a:cubicBezTo>
                    <a:pt x="1" y="858"/>
                    <a:pt x="117" y="950"/>
                    <a:pt x="209" y="950"/>
                  </a:cubicBezTo>
                  <a:cubicBezTo>
                    <a:pt x="302" y="950"/>
                    <a:pt x="395" y="858"/>
                    <a:pt x="395" y="672"/>
                  </a:cubicBezTo>
                  <a:lnTo>
                    <a:pt x="395" y="186"/>
                  </a:lnTo>
                  <a:cubicBezTo>
                    <a:pt x="395" y="93"/>
                    <a:pt x="302" y="0"/>
                    <a:pt x="209" y="0"/>
                  </a:cubicBezTo>
                  <a:close/>
                </a:path>
              </a:pathLst>
            </a:custGeom>
            <a:solidFill>
              <a:srgbClr val="FFC1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mc:AlternateContent xmlns:mc="http://schemas.openxmlformats.org/markup-compatibility/2006" xmlns:p14="http://schemas.microsoft.com/office/powerpoint/2010/main">
    <mc:Choice Requires="p14">
      <p:transition spd="slow" p14:dur="2000" advTm="69000"/>
    </mc:Choice>
    <mc:Fallback xmlns="">
      <p:transition spd="slow" advTm="69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2"/>
        <p:cNvGrpSpPr/>
        <p:nvPr/>
      </p:nvGrpSpPr>
      <p:grpSpPr>
        <a:xfrm>
          <a:off x="0" y="0"/>
          <a:ext cx="0" cy="0"/>
          <a:chOff x="0" y="0"/>
          <a:chExt cx="0" cy="0"/>
        </a:xfrm>
      </p:grpSpPr>
      <p:sp>
        <p:nvSpPr>
          <p:cNvPr id="2183" name="Google Shape;2183;p58"/>
          <p:cNvSpPr txBox="1">
            <a:spLocks noGrp="1"/>
          </p:cNvSpPr>
          <p:nvPr>
            <p:ph type="subTitle" idx="3"/>
          </p:nvPr>
        </p:nvSpPr>
        <p:spPr>
          <a:xfrm>
            <a:off x="2288025" y="1626400"/>
            <a:ext cx="1511700" cy="37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JMP Partition </a:t>
            </a:r>
            <a:endParaRPr dirty="0"/>
          </a:p>
        </p:txBody>
      </p:sp>
      <p:sp>
        <p:nvSpPr>
          <p:cNvPr id="2184" name="Google Shape;2184;p58"/>
          <p:cNvSpPr txBox="1">
            <a:spLocks noGrp="1"/>
          </p:cNvSpPr>
          <p:nvPr>
            <p:ph type="subTitle" idx="1"/>
          </p:nvPr>
        </p:nvSpPr>
        <p:spPr>
          <a:xfrm>
            <a:off x="829050" y="1532200"/>
            <a:ext cx="1249200" cy="558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000"/>
              <a:t>Method</a:t>
            </a:r>
            <a:endParaRPr sz="2000" dirty="0"/>
          </a:p>
        </p:txBody>
      </p:sp>
      <p:sp>
        <p:nvSpPr>
          <p:cNvPr id="2185" name="Google Shape;2185;p58"/>
          <p:cNvSpPr txBox="1">
            <a:spLocks noGrp="1"/>
          </p:cNvSpPr>
          <p:nvPr>
            <p:ph type="title"/>
          </p:nvPr>
        </p:nvSpPr>
        <p:spPr>
          <a:xfrm>
            <a:off x="720000" y="540000"/>
            <a:ext cx="59457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Decision Tree </a:t>
            </a:r>
            <a:endParaRPr dirty="0"/>
          </a:p>
        </p:txBody>
      </p:sp>
      <p:sp>
        <p:nvSpPr>
          <p:cNvPr id="2186" name="Google Shape;2186;p58"/>
          <p:cNvSpPr txBox="1">
            <a:spLocks noGrp="1"/>
          </p:cNvSpPr>
          <p:nvPr>
            <p:ph type="subTitle" idx="3"/>
          </p:nvPr>
        </p:nvSpPr>
        <p:spPr>
          <a:xfrm>
            <a:off x="2288025" y="2350100"/>
            <a:ext cx="2283900" cy="55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Validation portion of 0.2</a:t>
            </a:r>
            <a:endParaRPr dirty="0"/>
          </a:p>
          <a:p>
            <a:pPr marL="0" lvl="0" indent="0" algn="l" rtl="0">
              <a:spcBef>
                <a:spcPts val="0"/>
              </a:spcBef>
              <a:spcAft>
                <a:spcPts val="0"/>
              </a:spcAft>
              <a:buNone/>
            </a:pPr>
            <a:r>
              <a:rPr lang="en" dirty="0"/>
              <a:t>1840 rows for testing</a:t>
            </a:r>
            <a:endParaRPr dirty="0"/>
          </a:p>
          <a:p>
            <a:pPr marL="0" lvl="0" indent="0" algn="l" rtl="0">
              <a:spcBef>
                <a:spcPts val="0"/>
              </a:spcBef>
              <a:spcAft>
                <a:spcPts val="0"/>
              </a:spcAft>
              <a:buNone/>
            </a:pPr>
            <a:r>
              <a:rPr lang="en" dirty="0"/>
              <a:t>490 rows for validation</a:t>
            </a:r>
            <a:endParaRPr dirty="0"/>
          </a:p>
        </p:txBody>
      </p:sp>
      <p:sp>
        <p:nvSpPr>
          <p:cNvPr id="2187" name="Google Shape;2187;p58"/>
          <p:cNvSpPr txBox="1">
            <a:spLocks noGrp="1"/>
          </p:cNvSpPr>
          <p:nvPr>
            <p:ph type="subTitle" idx="1"/>
          </p:nvPr>
        </p:nvSpPr>
        <p:spPr>
          <a:xfrm>
            <a:off x="514350" y="2350088"/>
            <a:ext cx="1563900" cy="558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000"/>
              <a:t>Automatic Splitting</a:t>
            </a:r>
            <a:endParaRPr sz="2000" dirty="0"/>
          </a:p>
        </p:txBody>
      </p:sp>
      <p:sp>
        <p:nvSpPr>
          <p:cNvPr id="2188" name="Google Shape;2188;p58"/>
          <p:cNvSpPr txBox="1">
            <a:spLocks noGrp="1"/>
          </p:cNvSpPr>
          <p:nvPr>
            <p:ph type="subTitle" idx="3"/>
          </p:nvPr>
        </p:nvSpPr>
        <p:spPr>
          <a:xfrm>
            <a:off x="2288025" y="3152600"/>
            <a:ext cx="2152200" cy="618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16 variables pulled from stepwise regression results</a:t>
            </a:r>
            <a:endParaRPr dirty="0"/>
          </a:p>
        </p:txBody>
      </p:sp>
      <p:sp>
        <p:nvSpPr>
          <p:cNvPr id="2189" name="Google Shape;2189;p58"/>
          <p:cNvSpPr txBox="1">
            <a:spLocks noGrp="1"/>
          </p:cNvSpPr>
          <p:nvPr>
            <p:ph type="subTitle" idx="1"/>
          </p:nvPr>
        </p:nvSpPr>
        <p:spPr>
          <a:xfrm>
            <a:off x="540450" y="3182450"/>
            <a:ext cx="1511700" cy="558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000"/>
              <a:t>Input Variables</a:t>
            </a:r>
            <a:endParaRPr sz="2000" dirty="0"/>
          </a:p>
        </p:txBody>
      </p:sp>
      <p:sp>
        <p:nvSpPr>
          <p:cNvPr id="2190" name="Google Shape;2190;p58"/>
          <p:cNvSpPr txBox="1">
            <a:spLocks noGrp="1"/>
          </p:cNvSpPr>
          <p:nvPr>
            <p:ph type="subTitle" idx="3"/>
          </p:nvPr>
        </p:nvSpPr>
        <p:spPr>
          <a:xfrm>
            <a:off x="2288025" y="4109000"/>
            <a:ext cx="1511700" cy="37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deathRate</a:t>
            </a:r>
            <a:endParaRPr dirty="0"/>
          </a:p>
        </p:txBody>
      </p:sp>
      <p:sp>
        <p:nvSpPr>
          <p:cNvPr id="2191" name="Google Shape;2191;p58"/>
          <p:cNvSpPr txBox="1">
            <a:spLocks noGrp="1"/>
          </p:cNvSpPr>
          <p:nvPr>
            <p:ph type="subTitle" idx="1"/>
          </p:nvPr>
        </p:nvSpPr>
        <p:spPr>
          <a:xfrm>
            <a:off x="645750" y="4014800"/>
            <a:ext cx="1406400" cy="558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000"/>
              <a:t>Target Variable</a:t>
            </a:r>
            <a:endParaRPr sz="2000" dirty="0"/>
          </a:p>
        </p:txBody>
      </p:sp>
      <p:cxnSp>
        <p:nvCxnSpPr>
          <p:cNvPr id="2192" name="Google Shape;2192;p58"/>
          <p:cNvCxnSpPr/>
          <p:nvPr/>
        </p:nvCxnSpPr>
        <p:spPr>
          <a:xfrm>
            <a:off x="645750" y="2172850"/>
            <a:ext cx="3495600" cy="0"/>
          </a:xfrm>
          <a:prstGeom prst="straightConnector1">
            <a:avLst/>
          </a:prstGeom>
          <a:noFill/>
          <a:ln w="9525" cap="flat" cmpd="sng">
            <a:solidFill>
              <a:schemeClr val="dk1"/>
            </a:solidFill>
            <a:prstDash val="solid"/>
            <a:round/>
            <a:headEnd type="none" w="med" len="med"/>
            <a:tailEnd type="none" w="med" len="med"/>
          </a:ln>
        </p:spPr>
      </p:cxnSp>
      <p:cxnSp>
        <p:nvCxnSpPr>
          <p:cNvPr id="2193" name="Google Shape;2193;p58"/>
          <p:cNvCxnSpPr/>
          <p:nvPr/>
        </p:nvCxnSpPr>
        <p:spPr>
          <a:xfrm>
            <a:off x="645750" y="3040700"/>
            <a:ext cx="3495600" cy="0"/>
          </a:xfrm>
          <a:prstGeom prst="straightConnector1">
            <a:avLst/>
          </a:prstGeom>
          <a:noFill/>
          <a:ln w="9525" cap="flat" cmpd="sng">
            <a:solidFill>
              <a:schemeClr val="dk1"/>
            </a:solidFill>
            <a:prstDash val="solid"/>
            <a:round/>
            <a:headEnd type="none" w="med" len="med"/>
            <a:tailEnd type="none" w="med" len="med"/>
          </a:ln>
        </p:spPr>
      </p:cxnSp>
      <p:cxnSp>
        <p:nvCxnSpPr>
          <p:cNvPr id="2194" name="Google Shape;2194;p58"/>
          <p:cNvCxnSpPr/>
          <p:nvPr/>
        </p:nvCxnSpPr>
        <p:spPr>
          <a:xfrm>
            <a:off x="645750" y="3941325"/>
            <a:ext cx="3495600" cy="0"/>
          </a:xfrm>
          <a:prstGeom prst="straightConnector1">
            <a:avLst/>
          </a:prstGeom>
          <a:noFill/>
          <a:ln w="9525" cap="flat" cmpd="sng">
            <a:solidFill>
              <a:schemeClr val="dk1"/>
            </a:solidFill>
            <a:prstDash val="solid"/>
            <a:round/>
            <a:headEnd type="none" w="med" len="med"/>
            <a:tailEnd type="none" w="med" len="med"/>
          </a:ln>
        </p:spPr>
      </p:cxnSp>
      <p:pic>
        <p:nvPicPr>
          <p:cNvPr id="2195" name="Google Shape;2195;p58"/>
          <p:cNvPicPr preferRelativeResize="0"/>
          <p:nvPr/>
        </p:nvPicPr>
        <p:blipFill>
          <a:blip r:embed="rId3">
            <a:alphaModFix/>
          </a:blip>
          <a:stretch>
            <a:fillRect/>
          </a:stretch>
        </p:blipFill>
        <p:spPr>
          <a:xfrm>
            <a:off x="5133275" y="1996600"/>
            <a:ext cx="3211850" cy="668400"/>
          </a:xfrm>
          <a:prstGeom prst="rect">
            <a:avLst/>
          </a:prstGeom>
          <a:noFill/>
          <a:ln>
            <a:noFill/>
          </a:ln>
        </p:spPr>
      </p:pic>
      <p:pic>
        <p:nvPicPr>
          <p:cNvPr id="2196" name="Google Shape;2196;p58"/>
          <p:cNvPicPr preferRelativeResize="0"/>
          <p:nvPr/>
        </p:nvPicPr>
        <p:blipFill rotWithShape="1">
          <a:blip r:embed="rId4">
            <a:alphaModFix/>
          </a:blip>
          <a:srcRect t="9156"/>
          <a:stretch/>
        </p:blipFill>
        <p:spPr>
          <a:xfrm>
            <a:off x="4676100" y="3331051"/>
            <a:ext cx="2041525" cy="1489750"/>
          </a:xfrm>
          <a:prstGeom prst="rect">
            <a:avLst/>
          </a:prstGeom>
          <a:noFill/>
          <a:ln>
            <a:noFill/>
          </a:ln>
        </p:spPr>
      </p:pic>
      <p:pic>
        <p:nvPicPr>
          <p:cNvPr id="2197" name="Google Shape;2197;p58"/>
          <p:cNvPicPr preferRelativeResize="0"/>
          <p:nvPr/>
        </p:nvPicPr>
        <p:blipFill>
          <a:blip r:embed="rId5">
            <a:alphaModFix/>
          </a:blip>
          <a:stretch>
            <a:fillRect/>
          </a:stretch>
        </p:blipFill>
        <p:spPr>
          <a:xfrm>
            <a:off x="6717625" y="3331058"/>
            <a:ext cx="2041525" cy="1489742"/>
          </a:xfrm>
          <a:prstGeom prst="rect">
            <a:avLst/>
          </a:prstGeom>
          <a:noFill/>
          <a:ln>
            <a:noFill/>
          </a:ln>
        </p:spPr>
      </p:pic>
      <p:sp>
        <p:nvSpPr>
          <p:cNvPr id="2198" name="Google Shape;2198;p58"/>
          <p:cNvSpPr txBox="1">
            <a:spLocks noGrp="1"/>
          </p:cNvSpPr>
          <p:nvPr>
            <p:ph type="subTitle" idx="1"/>
          </p:nvPr>
        </p:nvSpPr>
        <p:spPr>
          <a:xfrm>
            <a:off x="4781700" y="1438000"/>
            <a:ext cx="2639700" cy="558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000">
                <a:solidFill>
                  <a:schemeClr val="dk1"/>
                </a:solidFill>
              </a:rPr>
              <a:t>Summary Report</a:t>
            </a:r>
            <a:endParaRPr sz="2000" dirty="0">
              <a:solidFill>
                <a:schemeClr val="dk1"/>
              </a:solidFill>
            </a:endParaRPr>
          </a:p>
        </p:txBody>
      </p:sp>
      <p:sp>
        <p:nvSpPr>
          <p:cNvPr id="2199" name="Google Shape;2199;p58"/>
          <p:cNvSpPr txBox="1">
            <a:spLocks noGrp="1"/>
          </p:cNvSpPr>
          <p:nvPr>
            <p:ph type="subTitle" idx="1"/>
          </p:nvPr>
        </p:nvSpPr>
        <p:spPr>
          <a:xfrm>
            <a:off x="4781700" y="2761400"/>
            <a:ext cx="2713200" cy="558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000">
                <a:solidFill>
                  <a:schemeClr val="dk1"/>
                </a:solidFill>
              </a:rPr>
              <a:t>Actual by Predicted</a:t>
            </a:r>
            <a:endParaRPr sz="2000" dirty="0">
              <a:solidFill>
                <a:schemeClr val="dk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93000"/>
    </mc:Choice>
    <mc:Fallback xmlns="">
      <p:transition spd="slow" advTm="9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03"/>
        <p:cNvGrpSpPr/>
        <p:nvPr/>
      </p:nvGrpSpPr>
      <p:grpSpPr>
        <a:xfrm>
          <a:off x="0" y="0"/>
          <a:ext cx="0" cy="0"/>
          <a:chOff x="0" y="0"/>
          <a:chExt cx="0" cy="0"/>
        </a:xfrm>
      </p:grpSpPr>
      <p:sp>
        <p:nvSpPr>
          <p:cNvPr id="2204" name="Google Shape;2204;p59"/>
          <p:cNvSpPr txBox="1">
            <a:spLocks noGrp="1"/>
          </p:cNvSpPr>
          <p:nvPr>
            <p:ph type="title"/>
          </p:nvPr>
        </p:nvSpPr>
        <p:spPr>
          <a:xfrm>
            <a:off x="720000" y="540000"/>
            <a:ext cx="78477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Principal Component Analysis</a:t>
            </a:r>
            <a:endParaRPr dirty="0"/>
          </a:p>
        </p:txBody>
      </p:sp>
      <p:sp>
        <p:nvSpPr>
          <p:cNvPr id="2205" name="Google Shape;2205;p59"/>
          <p:cNvSpPr txBox="1">
            <a:spLocks noGrp="1"/>
          </p:cNvSpPr>
          <p:nvPr>
            <p:ph type="body" idx="1"/>
          </p:nvPr>
        </p:nvSpPr>
        <p:spPr>
          <a:xfrm>
            <a:off x="607800" y="1605175"/>
            <a:ext cx="3653100" cy="2433300"/>
          </a:xfrm>
          <a:prstGeom prst="rect">
            <a:avLst/>
          </a:prstGeom>
          <a:noFill/>
          <a:ln>
            <a:noFill/>
          </a:ln>
        </p:spPr>
        <p:txBody>
          <a:bodyPr spcFirstLastPara="1" wrap="square" lIns="91425" tIns="91425" rIns="91425" bIns="91425" anchor="ctr" anchorCtr="0">
            <a:noAutofit/>
          </a:bodyPr>
          <a:lstStyle/>
          <a:p>
            <a:pPr marL="311150" lvl="0" indent="-171450" algn="l" rtl="0">
              <a:spcBef>
                <a:spcPts val="0"/>
              </a:spcBef>
              <a:spcAft>
                <a:spcPts val="0"/>
              </a:spcAft>
              <a:buClrTx/>
              <a:buSzPts val="1400"/>
              <a:buFont typeface="Arial" panose="020B0604020202020204" pitchFamily="34" charset="0"/>
              <a:buChar char="•"/>
            </a:pPr>
            <a:r>
              <a:rPr lang="en" sz="1100" dirty="0">
                <a:solidFill>
                  <a:schemeClr val="tx1"/>
                </a:solidFill>
                <a:latin typeface="Open Sans"/>
                <a:ea typeface="Open Sans"/>
                <a:cs typeface="Open Sans"/>
                <a:sym typeface="Open Sans"/>
              </a:rPr>
              <a:t>Use PCA for dimension reduction</a:t>
            </a:r>
            <a:endParaRPr sz="1100" dirty="0">
              <a:solidFill>
                <a:schemeClr val="tx1"/>
              </a:solidFill>
              <a:latin typeface="Open Sans"/>
              <a:ea typeface="Open Sans"/>
              <a:cs typeface="Open Sans"/>
              <a:sym typeface="Open Sans"/>
            </a:endParaRPr>
          </a:p>
          <a:p>
            <a:pPr marL="768350" lvl="1" indent="-171450" algn="l" rtl="0">
              <a:spcBef>
                <a:spcPts val="0"/>
              </a:spcBef>
              <a:spcAft>
                <a:spcPts val="0"/>
              </a:spcAft>
              <a:buClrTx/>
              <a:buSzPts val="1400"/>
              <a:buFont typeface="Arial" panose="020B0604020202020204" pitchFamily="34" charset="0"/>
              <a:buChar char="•"/>
            </a:pPr>
            <a:r>
              <a:rPr lang="en" sz="1100" dirty="0">
                <a:solidFill>
                  <a:schemeClr val="tx1"/>
                </a:solidFill>
                <a:latin typeface="Open Sans"/>
                <a:ea typeface="Open Sans"/>
                <a:cs typeface="Open Sans"/>
                <a:sym typeface="Open Sans"/>
              </a:rPr>
              <a:t>Final dataset has 30 attributes</a:t>
            </a:r>
            <a:endParaRPr sz="1100" dirty="0">
              <a:solidFill>
                <a:schemeClr val="tx1"/>
              </a:solidFill>
              <a:latin typeface="Open Sans"/>
              <a:ea typeface="Open Sans"/>
              <a:cs typeface="Open Sans"/>
              <a:sym typeface="Open Sans"/>
            </a:endParaRPr>
          </a:p>
          <a:p>
            <a:pPr marL="311150" lvl="0" indent="-171450" algn="l" rtl="0">
              <a:spcBef>
                <a:spcPts val="0"/>
              </a:spcBef>
              <a:spcAft>
                <a:spcPts val="0"/>
              </a:spcAft>
              <a:buClrTx/>
              <a:buSzPts val="1400"/>
              <a:buFont typeface="Arial" panose="020B0604020202020204" pitchFamily="34" charset="0"/>
              <a:buChar char="•"/>
            </a:pPr>
            <a:r>
              <a:rPr lang="en" sz="1100" dirty="0">
                <a:solidFill>
                  <a:schemeClr val="tx1"/>
                </a:solidFill>
                <a:latin typeface="Open Sans"/>
                <a:ea typeface="Open Sans"/>
                <a:cs typeface="Open Sans"/>
                <a:sym typeface="Open Sans"/>
              </a:rPr>
              <a:t>Target variable of deathRate</a:t>
            </a:r>
            <a:endParaRPr sz="1100" dirty="0">
              <a:solidFill>
                <a:schemeClr val="tx1"/>
              </a:solidFill>
              <a:latin typeface="Open Sans"/>
              <a:ea typeface="Open Sans"/>
              <a:cs typeface="Open Sans"/>
              <a:sym typeface="Open Sans"/>
            </a:endParaRPr>
          </a:p>
          <a:p>
            <a:pPr marL="311150" lvl="0" indent="-171450" algn="l" rtl="0">
              <a:spcBef>
                <a:spcPts val="0"/>
              </a:spcBef>
              <a:spcAft>
                <a:spcPts val="0"/>
              </a:spcAft>
              <a:buClrTx/>
              <a:buSzPts val="1400"/>
              <a:buFont typeface="Arial" panose="020B0604020202020204" pitchFamily="34" charset="0"/>
              <a:buChar char="•"/>
            </a:pPr>
            <a:r>
              <a:rPr lang="en" sz="1100" dirty="0">
                <a:solidFill>
                  <a:schemeClr val="tx1"/>
                </a:solidFill>
                <a:latin typeface="Open Sans"/>
                <a:ea typeface="Open Sans"/>
                <a:cs typeface="Open Sans"/>
                <a:sym typeface="Open Sans"/>
              </a:rPr>
              <a:t>Used Scree Plot to determine the need for 3 components based on elbow</a:t>
            </a:r>
            <a:endParaRPr sz="1100" dirty="0">
              <a:solidFill>
                <a:schemeClr val="tx1"/>
              </a:solidFill>
              <a:latin typeface="Open Sans"/>
              <a:ea typeface="Open Sans"/>
              <a:cs typeface="Open Sans"/>
              <a:sym typeface="Open Sans"/>
            </a:endParaRPr>
          </a:p>
          <a:p>
            <a:pPr marL="768350" lvl="1" indent="-171450" algn="l" rtl="0">
              <a:spcBef>
                <a:spcPts val="0"/>
              </a:spcBef>
              <a:spcAft>
                <a:spcPts val="0"/>
              </a:spcAft>
              <a:buClrTx/>
              <a:buSzPts val="1400"/>
              <a:buFont typeface="Arial" panose="020B0604020202020204" pitchFamily="34" charset="0"/>
              <a:buChar char="•"/>
            </a:pPr>
            <a:r>
              <a:rPr lang="en" sz="1100" dirty="0">
                <a:solidFill>
                  <a:schemeClr val="tx1"/>
                </a:solidFill>
                <a:latin typeface="Open Sans"/>
                <a:ea typeface="Open Sans"/>
                <a:cs typeface="Open Sans"/>
                <a:sym typeface="Open Sans"/>
              </a:rPr>
              <a:t>Prin1, Prin2, and Prin 3</a:t>
            </a:r>
            <a:endParaRPr sz="1100" dirty="0">
              <a:solidFill>
                <a:schemeClr val="tx1"/>
              </a:solidFill>
              <a:latin typeface="Open Sans"/>
              <a:ea typeface="Open Sans"/>
              <a:cs typeface="Open Sans"/>
              <a:sym typeface="Open Sans"/>
            </a:endParaRPr>
          </a:p>
          <a:p>
            <a:pPr marL="311150" lvl="0" indent="-171450" algn="l" rtl="0">
              <a:spcBef>
                <a:spcPts val="0"/>
              </a:spcBef>
              <a:spcAft>
                <a:spcPts val="0"/>
              </a:spcAft>
              <a:buClrTx/>
              <a:buSzPts val="1400"/>
              <a:buFont typeface="Arial" panose="020B0604020202020204" pitchFamily="34" charset="0"/>
              <a:buChar char="•"/>
            </a:pPr>
            <a:r>
              <a:rPr lang="en" sz="1100" dirty="0">
                <a:solidFill>
                  <a:schemeClr val="tx1"/>
                </a:solidFill>
                <a:latin typeface="Open Sans"/>
                <a:ea typeface="Open Sans"/>
                <a:cs typeface="Open Sans"/>
                <a:sym typeface="Open Sans"/>
              </a:rPr>
              <a:t>These 3 components explain 60% of the variation in the data</a:t>
            </a:r>
            <a:endParaRPr sz="1100" dirty="0">
              <a:solidFill>
                <a:schemeClr val="tx1"/>
              </a:solidFill>
              <a:latin typeface="Open Sans"/>
              <a:ea typeface="Open Sans"/>
              <a:cs typeface="Open Sans"/>
              <a:sym typeface="Open Sans"/>
            </a:endParaRPr>
          </a:p>
          <a:p>
            <a:pPr marL="311150" lvl="0" indent="-171450" algn="l" rtl="0">
              <a:spcBef>
                <a:spcPts val="0"/>
              </a:spcBef>
              <a:spcAft>
                <a:spcPts val="0"/>
              </a:spcAft>
              <a:buClrTx/>
              <a:buSzPts val="1400"/>
              <a:buFont typeface="Arial" panose="020B0604020202020204" pitchFamily="34" charset="0"/>
              <a:buChar char="•"/>
            </a:pPr>
            <a:r>
              <a:rPr lang="en" sz="1100" dirty="0">
                <a:solidFill>
                  <a:schemeClr val="tx1"/>
                </a:solidFill>
                <a:latin typeface="Open Sans"/>
                <a:ea typeface="Open Sans"/>
                <a:cs typeface="Open Sans"/>
                <a:sym typeface="Open Sans"/>
              </a:rPr>
              <a:t>F-test has a p-value &lt; 0.0001</a:t>
            </a:r>
            <a:endParaRPr sz="1100" dirty="0">
              <a:solidFill>
                <a:schemeClr val="tx1"/>
              </a:solidFill>
              <a:latin typeface="Open Sans"/>
              <a:ea typeface="Open Sans"/>
              <a:cs typeface="Open Sans"/>
              <a:sym typeface="Open Sans"/>
            </a:endParaRPr>
          </a:p>
          <a:p>
            <a:pPr marL="311150" lvl="0" indent="-171450" algn="l" rtl="0">
              <a:spcBef>
                <a:spcPts val="0"/>
              </a:spcBef>
              <a:spcAft>
                <a:spcPts val="0"/>
              </a:spcAft>
              <a:buClrTx/>
              <a:buSzPts val="1400"/>
              <a:buFont typeface="Arial" panose="020B0604020202020204" pitchFamily="34" charset="0"/>
              <a:buChar char="•"/>
            </a:pPr>
            <a:r>
              <a:rPr lang="en" sz="1100" dirty="0">
                <a:solidFill>
                  <a:schemeClr val="tx1"/>
                </a:solidFill>
                <a:latin typeface="Open Sans"/>
                <a:ea typeface="Open Sans"/>
                <a:cs typeface="Open Sans"/>
                <a:sym typeface="Open Sans"/>
              </a:rPr>
              <a:t>Final PCA model:</a:t>
            </a:r>
          </a:p>
          <a:p>
            <a:pPr marL="139700" lvl="0" indent="0" algn="l" rtl="0">
              <a:spcBef>
                <a:spcPts val="0"/>
              </a:spcBef>
              <a:spcAft>
                <a:spcPts val="0"/>
              </a:spcAft>
              <a:buClrTx/>
              <a:buSzPts val="1400"/>
            </a:pPr>
            <a:endParaRPr sz="1100" dirty="0">
              <a:solidFill>
                <a:schemeClr val="tx1"/>
              </a:solidFill>
              <a:latin typeface="Open Sans"/>
              <a:ea typeface="Open Sans"/>
              <a:cs typeface="Open Sans"/>
              <a:sym typeface="Open Sans"/>
            </a:endParaRPr>
          </a:p>
          <a:p>
            <a:pPr marL="171450" lvl="0" indent="-171450" algn="ctr" rtl="0">
              <a:lnSpc>
                <a:spcPct val="100000"/>
              </a:lnSpc>
              <a:spcBef>
                <a:spcPts val="0"/>
              </a:spcBef>
              <a:spcAft>
                <a:spcPts val="800"/>
              </a:spcAft>
              <a:buClrTx/>
              <a:buFont typeface="Arial" panose="020B0604020202020204" pitchFamily="34" charset="0"/>
              <a:buChar char="•"/>
            </a:pPr>
            <a:r>
              <a:rPr lang="en" sz="1100" i="1" dirty="0">
                <a:solidFill>
                  <a:schemeClr val="tx1"/>
                </a:solidFill>
                <a:latin typeface="Open Sans"/>
                <a:ea typeface="Open Sans"/>
                <a:cs typeface="Open Sans"/>
                <a:sym typeface="Open Sans"/>
              </a:rPr>
              <a:t>deathRate</a:t>
            </a:r>
            <a:r>
              <a:rPr lang="en" sz="1100" dirty="0">
                <a:solidFill>
                  <a:schemeClr val="tx1"/>
                </a:solidFill>
                <a:latin typeface="Open Sans"/>
                <a:ea typeface="Open Sans"/>
                <a:cs typeface="Open Sans"/>
                <a:sym typeface="Open Sans"/>
              </a:rPr>
              <a:t>=178.94-4.24∙Prin1</a:t>
            </a:r>
            <a:endParaRPr sz="1100" dirty="0">
              <a:solidFill>
                <a:schemeClr val="tx1"/>
              </a:solidFill>
              <a:latin typeface="Open Sans"/>
              <a:ea typeface="Open Sans"/>
              <a:cs typeface="Open Sans"/>
              <a:sym typeface="Open Sans"/>
            </a:endParaRPr>
          </a:p>
        </p:txBody>
      </p:sp>
      <p:pic>
        <p:nvPicPr>
          <p:cNvPr id="2206" name="Google Shape;2206;p59" descr="Chart, scatter chart&#10;&#10;Description automatically generated"/>
          <p:cNvPicPr preferRelativeResize="0"/>
          <p:nvPr/>
        </p:nvPicPr>
        <p:blipFill>
          <a:blip r:embed="rId3">
            <a:alphaModFix/>
          </a:blip>
          <a:stretch>
            <a:fillRect/>
          </a:stretch>
        </p:blipFill>
        <p:spPr>
          <a:xfrm>
            <a:off x="4617050" y="1313712"/>
            <a:ext cx="4439125" cy="1885225"/>
          </a:xfrm>
          <a:prstGeom prst="rect">
            <a:avLst/>
          </a:prstGeom>
          <a:noFill/>
          <a:ln>
            <a:noFill/>
          </a:ln>
        </p:spPr>
      </p:pic>
      <p:pic>
        <p:nvPicPr>
          <p:cNvPr id="2207" name="Google Shape;2207;p59" descr="Chart&#10;&#10;Description automatically generated"/>
          <p:cNvPicPr preferRelativeResize="0"/>
          <p:nvPr/>
        </p:nvPicPr>
        <p:blipFill>
          <a:blip r:embed="rId4">
            <a:alphaModFix/>
          </a:blip>
          <a:stretch>
            <a:fillRect/>
          </a:stretch>
        </p:blipFill>
        <p:spPr>
          <a:xfrm>
            <a:off x="5672825" y="3198950"/>
            <a:ext cx="2054805" cy="1885225"/>
          </a:xfrm>
          <a:prstGeom prst="rect">
            <a:avLst/>
          </a:prstGeom>
          <a:noFill/>
          <a:ln>
            <a:noFill/>
          </a:ln>
        </p:spPr>
      </p:pic>
      <p:graphicFrame>
        <p:nvGraphicFramePr>
          <p:cNvPr id="2208" name="Google Shape;2208;p59"/>
          <p:cNvGraphicFramePr/>
          <p:nvPr>
            <p:extLst>
              <p:ext uri="{D42A27DB-BD31-4B8C-83A1-F6EECF244321}">
                <p14:modId xmlns:p14="http://schemas.microsoft.com/office/powerpoint/2010/main" val="898349507"/>
              </p:ext>
            </p:extLst>
          </p:nvPr>
        </p:nvGraphicFramePr>
        <p:xfrm>
          <a:off x="1142294" y="3798662"/>
          <a:ext cx="2480950" cy="685800"/>
        </p:xfrm>
        <a:graphic>
          <a:graphicData uri="http://schemas.openxmlformats.org/drawingml/2006/table">
            <a:tbl>
              <a:tblPr bandRow="1">
                <a:noFill/>
                <a:tableStyleId>{1D274744-8B5B-4257-9891-A47801D46217}</a:tableStyleId>
              </a:tblPr>
              <a:tblGrid>
                <a:gridCol w="1630050">
                  <a:extLst>
                    <a:ext uri="{9D8B030D-6E8A-4147-A177-3AD203B41FA5}">
                      <a16:colId xmlns:a16="http://schemas.microsoft.com/office/drawing/2014/main" val="20000"/>
                    </a:ext>
                  </a:extLst>
                </a:gridCol>
                <a:gridCol w="385450">
                  <a:extLst>
                    <a:ext uri="{9D8B030D-6E8A-4147-A177-3AD203B41FA5}">
                      <a16:colId xmlns:a16="http://schemas.microsoft.com/office/drawing/2014/main" val="20001"/>
                    </a:ext>
                  </a:extLst>
                </a:gridCol>
                <a:gridCol w="465450">
                  <a:extLst>
                    <a:ext uri="{9D8B030D-6E8A-4147-A177-3AD203B41FA5}">
                      <a16:colId xmlns:a16="http://schemas.microsoft.com/office/drawing/2014/main" val="20002"/>
                    </a:ext>
                  </a:extLst>
                </a:gridCol>
              </a:tblGrid>
              <a:tr h="121750">
                <a:tc>
                  <a:txBody>
                    <a:bodyPr/>
                    <a:lstStyle/>
                    <a:p>
                      <a:pPr marL="0" lvl="0" indent="0" algn="l" rtl="0">
                        <a:spcBef>
                          <a:spcPts val="0"/>
                        </a:spcBef>
                        <a:spcAft>
                          <a:spcPts val="0"/>
                        </a:spcAft>
                        <a:buNone/>
                      </a:pPr>
                      <a:r>
                        <a:rPr lang="en" sz="900" dirty="0">
                          <a:latin typeface="Calibri"/>
                          <a:ea typeface="Calibri"/>
                          <a:cs typeface="Calibri"/>
                          <a:sym typeface="Calibri"/>
                        </a:rPr>
                        <a:t>Input</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R</a:t>
                      </a:r>
                      <a:r>
                        <a:rPr lang="en" sz="450" baseline="30000">
                          <a:latin typeface="Calibri"/>
                          <a:ea typeface="Calibri"/>
                          <a:cs typeface="Calibri"/>
                          <a:sym typeface="Calibri"/>
                        </a:rPr>
                        <a:t>2</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RMSE</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21750">
                <a:tc>
                  <a:txBody>
                    <a:bodyPr/>
                    <a:lstStyle/>
                    <a:p>
                      <a:pPr marL="0" lvl="0" indent="0" algn="l" rtl="0">
                        <a:spcBef>
                          <a:spcPts val="0"/>
                        </a:spcBef>
                        <a:spcAft>
                          <a:spcPts val="0"/>
                        </a:spcAft>
                        <a:buNone/>
                      </a:pPr>
                      <a:r>
                        <a:rPr lang="en" sz="900">
                          <a:latin typeface="Calibri"/>
                          <a:ea typeface="Calibri"/>
                          <a:cs typeface="Calibri"/>
                          <a:sym typeface="Calibri"/>
                        </a:rPr>
                        <a:t>Original Regression Model</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0.50</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19.41</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21750">
                <a:tc>
                  <a:txBody>
                    <a:bodyPr/>
                    <a:lstStyle/>
                    <a:p>
                      <a:pPr marL="0" lvl="0" indent="0" algn="l" rtl="0">
                        <a:spcBef>
                          <a:spcPts val="0"/>
                        </a:spcBef>
                        <a:spcAft>
                          <a:spcPts val="0"/>
                        </a:spcAft>
                        <a:buNone/>
                      </a:pPr>
                      <a:r>
                        <a:rPr lang="en" sz="900">
                          <a:latin typeface="Calibri"/>
                          <a:ea typeface="Calibri"/>
                          <a:cs typeface="Calibri"/>
                          <a:sym typeface="Calibri"/>
                        </a:rPr>
                        <a:t>Y|Prin1</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0.22</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24.30</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21750">
                <a:tc>
                  <a:txBody>
                    <a:bodyPr/>
                    <a:lstStyle/>
                    <a:p>
                      <a:pPr marL="0" lvl="0" indent="0" algn="l" rtl="0">
                        <a:spcBef>
                          <a:spcPts val="0"/>
                        </a:spcBef>
                        <a:spcAft>
                          <a:spcPts val="0"/>
                        </a:spcAft>
                        <a:buNone/>
                      </a:pPr>
                      <a:r>
                        <a:rPr lang="en" sz="900">
                          <a:latin typeface="Calibri"/>
                          <a:ea typeface="Calibri"/>
                          <a:cs typeface="Calibri"/>
                          <a:sym typeface="Calibri"/>
                        </a:rPr>
                        <a:t>Y|Prin1, Prin2</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0.22</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24.30</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21750">
                <a:tc>
                  <a:txBody>
                    <a:bodyPr/>
                    <a:lstStyle/>
                    <a:p>
                      <a:pPr marL="0" lvl="0" indent="0" algn="l" rtl="0">
                        <a:spcBef>
                          <a:spcPts val="0"/>
                        </a:spcBef>
                        <a:spcAft>
                          <a:spcPts val="0"/>
                        </a:spcAft>
                        <a:buNone/>
                      </a:pPr>
                      <a:r>
                        <a:rPr lang="en" sz="900" dirty="0">
                          <a:latin typeface="Calibri"/>
                          <a:ea typeface="Calibri"/>
                          <a:cs typeface="Calibri"/>
                          <a:sym typeface="Calibri"/>
                        </a:rPr>
                        <a:t>Y|Prin1, Prin2, Prin3</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a:latin typeface="Calibri"/>
                          <a:ea typeface="Calibri"/>
                          <a:cs typeface="Calibri"/>
                          <a:sym typeface="Calibri"/>
                        </a:rPr>
                        <a:t>0.22</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900" dirty="0">
                          <a:latin typeface="Calibri"/>
                          <a:ea typeface="Calibri"/>
                          <a:cs typeface="Calibri"/>
                          <a:sym typeface="Calibri"/>
                        </a:rPr>
                        <a:t>24.30</a:t>
                      </a:r>
                      <a:endParaRPr sz="1000" dirty="0">
                        <a:latin typeface="Times New Roman"/>
                        <a:ea typeface="Times New Roman"/>
                        <a:cs typeface="Times New Roman"/>
                        <a:sym typeface="Times New Roman"/>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86000"/>
    </mc:Choice>
    <mc:Fallback xmlns="">
      <p:transition spd="slow" advTm="86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2"/>
        <p:cNvGrpSpPr/>
        <p:nvPr/>
      </p:nvGrpSpPr>
      <p:grpSpPr>
        <a:xfrm>
          <a:off x="0" y="0"/>
          <a:ext cx="0" cy="0"/>
          <a:chOff x="0" y="0"/>
          <a:chExt cx="0" cy="0"/>
        </a:xfrm>
      </p:grpSpPr>
      <p:sp>
        <p:nvSpPr>
          <p:cNvPr id="2213" name="Google Shape;2213;p60"/>
          <p:cNvSpPr txBox="1">
            <a:spLocks noGrp="1"/>
          </p:cNvSpPr>
          <p:nvPr>
            <p:ph type="title"/>
          </p:nvPr>
        </p:nvSpPr>
        <p:spPr>
          <a:xfrm>
            <a:off x="720000" y="540000"/>
            <a:ext cx="75966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Hierarchical Clustering</a:t>
            </a:r>
            <a:endParaRPr dirty="0"/>
          </a:p>
        </p:txBody>
      </p:sp>
      <p:pic>
        <p:nvPicPr>
          <p:cNvPr id="2215" name="Google Shape;2215;p60"/>
          <p:cNvPicPr preferRelativeResize="0"/>
          <p:nvPr/>
        </p:nvPicPr>
        <p:blipFill>
          <a:blip r:embed="rId3">
            <a:alphaModFix/>
          </a:blip>
          <a:stretch>
            <a:fillRect/>
          </a:stretch>
        </p:blipFill>
        <p:spPr>
          <a:xfrm>
            <a:off x="4641575" y="1228425"/>
            <a:ext cx="4188574" cy="1979038"/>
          </a:xfrm>
          <a:prstGeom prst="rect">
            <a:avLst/>
          </a:prstGeom>
          <a:noFill/>
          <a:ln>
            <a:noFill/>
          </a:ln>
        </p:spPr>
      </p:pic>
      <p:pic>
        <p:nvPicPr>
          <p:cNvPr id="2216" name="Google Shape;2216;p60"/>
          <p:cNvPicPr preferRelativeResize="0"/>
          <p:nvPr/>
        </p:nvPicPr>
        <p:blipFill>
          <a:blip r:embed="rId4">
            <a:alphaModFix/>
          </a:blip>
          <a:stretch>
            <a:fillRect/>
          </a:stretch>
        </p:blipFill>
        <p:spPr>
          <a:xfrm>
            <a:off x="5630950" y="3207475"/>
            <a:ext cx="2209800" cy="1771650"/>
          </a:xfrm>
          <a:prstGeom prst="rect">
            <a:avLst/>
          </a:prstGeom>
          <a:noFill/>
          <a:ln>
            <a:noFill/>
          </a:ln>
        </p:spPr>
      </p:pic>
      <p:sp>
        <p:nvSpPr>
          <p:cNvPr id="7" name="TextBox 6">
            <a:extLst>
              <a:ext uri="{FF2B5EF4-FFF2-40B4-BE49-F238E27FC236}">
                <a16:creationId xmlns:a16="http://schemas.microsoft.com/office/drawing/2014/main" id="{E90A4A52-81DA-3CAB-76BA-1A91C7EBEBA6}"/>
              </a:ext>
            </a:extLst>
          </p:cNvPr>
          <p:cNvSpPr txBox="1"/>
          <p:nvPr/>
        </p:nvSpPr>
        <p:spPr>
          <a:xfrm>
            <a:off x="494714" y="1728096"/>
            <a:ext cx="3664634" cy="2893100"/>
          </a:xfrm>
          <a:prstGeom prst="rect">
            <a:avLst/>
          </a:prstGeom>
          <a:noFill/>
        </p:spPr>
        <p:txBody>
          <a:bodyPr wrap="square">
            <a:spAutoFit/>
          </a:bodyPr>
          <a:lstStyle/>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Open Sans" panose="020B0606030504020204" pitchFamily="34" charset="0"/>
              </a:rPr>
              <a:t>Chose hierarchical clustering over k-means clustering due to dataset size</a:t>
            </a:r>
          </a:p>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Open Sans" panose="020B0606030504020204" pitchFamily="34" charset="0"/>
              </a:rPr>
              <a:t>Target variable of deathrate</a:t>
            </a:r>
          </a:p>
          <a:p>
            <a:pPr rtl="0" fontAlgn="base">
              <a:spcBef>
                <a:spcPts val="0"/>
              </a:spcBef>
              <a:spcAft>
                <a:spcPts val="0"/>
              </a:spcAft>
            </a:pPr>
            <a:endParaRPr lang="en-US" b="0" i="0" u="none" strike="noStrike" dirty="0">
              <a:solidFill>
                <a:srgbClr val="000000"/>
              </a:solidFill>
              <a:effectLst/>
              <a:latin typeface="Open Sans" panose="020B0606030504020204" pitchFamily="34" charset="0"/>
            </a:endParaRPr>
          </a:p>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Open Sans" panose="020B0606030504020204" pitchFamily="34" charset="0"/>
              </a:rPr>
              <a:t>Generated Dendrogram and Scree Plot</a:t>
            </a:r>
          </a:p>
          <a:p>
            <a:pPr rtl="0" fontAlgn="base">
              <a:spcBef>
                <a:spcPts val="0"/>
              </a:spcBef>
              <a:spcAft>
                <a:spcPts val="0"/>
              </a:spcAft>
            </a:pPr>
            <a:endParaRPr lang="en-US" b="0" i="0" u="none" strike="noStrike" dirty="0">
              <a:solidFill>
                <a:srgbClr val="000000"/>
              </a:solidFill>
              <a:effectLst/>
              <a:latin typeface="Open Sans" panose="020B0606030504020204" pitchFamily="34" charset="0"/>
            </a:endParaRPr>
          </a:p>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Open Sans" panose="020B0606030504020204" pitchFamily="34" charset="0"/>
              </a:rPr>
              <a:t>Used Scree Plot to determine optimal number of clusters (20)</a:t>
            </a:r>
          </a:p>
          <a:p>
            <a:pPr marL="742950" lvl="1" indent="-285750"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Open Sans" panose="020B0606030504020204" pitchFamily="34" charset="0"/>
              </a:rPr>
              <a:t>“Elbow” in plot</a:t>
            </a:r>
          </a:p>
          <a:p>
            <a:pPr marL="457200" lvl="1" rtl="0" fontAlgn="base">
              <a:spcBef>
                <a:spcPts val="0"/>
              </a:spcBef>
              <a:spcAft>
                <a:spcPts val="0"/>
              </a:spcAft>
            </a:pPr>
            <a:endParaRPr lang="en-US" b="0" i="0" u="none" strike="noStrike" dirty="0">
              <a:solidFill>
                <a:srgbClr val="000000"/>
              </a:solidFill>
              <a:effectLst/>
              <a:latin typeface="Open Sans" panose="020B0606030504020204" pitchFamily="34" charset="0"/>
            </a:endParaRPr>
          </a:p>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Open Sans" panose="020B0606030504020204" pitchFamily="34" charset="0"/>
              </a:rPr>
              <a:t>Results:</a:t>
            </a:r>
          </a:p>
          <a:p>
            <a:pPr marL="742950" lvl="1" indent="-285750"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Open Sans" panose="020B0606030504020204" pitchFamily="34" charset="0"/>
              </a:rPr>
              <a:t>R2 - 0.33</a:t>
            </a:r>
          </a:p>
          <a:p>
            <a:pPr marL="742950" lvl="1" indent="-285750"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Open Sans" panose="020B0606030504020204" pitchFamily="34" charset="0"/>
              </a:rPr>
              <a:t>RMSE - 22.6</a:t>
            </a:r>
          </a:p>
        </p:txBody>
      </p:sp>
    </p:spTree>
  </p:cSld>
  <p:clrMapOvr>
    <a:masterClrMapping/>
  </p:clrMapOvr>
  <mc:AlternateContent xmlns:mc="http://schemas.openxmlformats.org/markup-compatibility/2006" xmlns:p14="http://schemas.microsoft.com/office/powerpoint/2010/main">
    <mc:Choice Requires="p14">
      <p:transition spd="slow" p14:dur="2000" advTm="70000"/>
    </mc:Choice>
    <mc:Fallback xmlns="">
      <p:transition spd="slow" advTm="7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20"/>
        <p:cNvGrpSpPr/>
        <p:nvPr/>
      </p:nvGrpSpPr>
      <p:grpSpPr>
        <a:xfrm>
          <a:off x="0" y="0"/>
          <a:ext cx="0" cy="0"/>
          <a:chOff x="0" y="0"/>
          <a:chExt cx="0" cy="0"/>
        </a:xfrm>
      </p:grpSpPr>
      <p:sp>
        <p:nvSpPr>
          <p:cNvPr id="2221" name="Google Shape;2221;p61"/>
          <p:cNvSpPr txBox="1">
            <a:spLocks noGrp="1"/>
          </p:cNvSpPr>
          <p:nvPr>
            <p:ph type="title"/>
          </p:nvPr>
        </p:nvSpPr>
        <p:spPr>
          <a:xfrm>
            <a:off x="720000" y="540000"/>
            <a:ext cx="49251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Neural Network</a:t>
            </a:r>
            <a:endParaRPr dirty="0"/>
          </a:p>
        </p:txBody>
      </p:sp>
      <p:sp>
        <p:nvSpPr>
          <p:cNvPr id="2222" name="Google Shape;2222;p61"/>
          <p:cNvSpPr txBox="1">
            <a:spLocks noGrp="1"/>
          </p:cNvSpPr>
          <p:nvPr>
            <p:ph type="body" idx="1"/>
          </p:nvPr>
        </p:nvSpPr>
        <p:spPr>
          <a:xfrm>
            <a:off x="311700" y="1152475"/>
            <a:ext cx="3635400" cy="3795000"/>
          </a:xfrm>
          <a:prstGeom prst="rect">
            <a:avLst/>
          </a:prstGeom>
          <a:noFill/>
          <a:ln>
            <a:noFill/>
          </a:ln>
        </p:spPr>
        <p:txBody>
          <a:bodyPr spcFirstLastPara="1" wrap="square" lIns="91425" tIns="91425" rIns="91425" bIns="91425" anchor="ctr" anchorCtr="0">
            <a:noAutofit/>
          </a:bodyPr>
          <a:lstStyle/>
          <a:p>
            <a:pPr marL="419100" lvl="0" indent="-285750" algn="l" rtl="0">
              <a:spcBef>
                <a:spcPts val="0"/>
              </a:spcBef>
              <a:spcAft>
                <a:spcPts val="0"/>
              </a:spcAft>
              <a:buClrTx/>
              <a:buSzPts val="1500"/>
              <a:buFont typeface="Arial" panose="020B0604020202020204" pitchFamily="34" charset="0"/>
              <a:buChar char="•"/>
            </a:pPr>
            <a:r>
              <a:rPr lang="en" sz="1500" b="0" dirty="0">
                <a:solidFill>
                  <a:schemeClr val="tx1"/>
                </a:solidFill>
                <a:latin typeface="Open Sans"/>
                <a:ea typeface="Open Sans"/>
                <a:cs typeface="Open Sans"/>
                <a:sym typeface="Open Sans"/>
              </a:rPr>
              <a:t>Holdback proportion of 0.333 training/validation split</a:t>
            </a:r>
            <a:endParaRPr sz="1500" b="0" dirty="0">
              <a:solidFill>
                <a:schemeClr val="tx1"/>
              </a:solidFill>
              <a:latin typeface="Open Sans"/>
              <a:ea typeface="Open Sans"/>
              <a:cs typeface="Open Sans"/>
              <a:sym typeface="Open Sans"/>
            </a:endParaRPr>
          </a:p>
          <a:p>
            <a:pPr marL="419100" lvl="0" indent="-285750" algn="l" rtl="0">
              <a:spcBef>
                <a:spcPts val="0"/>
              </a:spcBef>
              <a:spcAft>
                <a:spcPts val="0"/>
              </a:spcAft>
              <a:buClrTx/>
              <a:buSzPts val="1500"/>
              <a:buFont typeface="Arial" panose="020B0604020202020204" pitchFamily="34" charset="0"/>
              <a:buChar char="•"/>
            </a:pPr>
            <a:r>
              <a:rPr lang="en" sz="1500" b="0" dirty="0">
                <a:solidFill>
                  <a:schemeClr val="tx1"/>
                </a:solidFill>
                <a:latin typeface="Open Sans"/>
                <a:ea typeface="Open Sans"/>
                <a:cs typeface="Open Sans"/>
                <a:sym typeface="Open Sans"/>
              </a:rPr>
              <a:t>Target variable of deathRate</a:t>
            </a:r>
            <a:endParaRPr sz="1500" b="0" dirty="0">
              <a:solidFill>
                <a:schemeClr val="tx1"/>
              </a:solidFill>
              <a:latin typeface="Open Sans"/>
              <a:ea typeface="Open Sans"/>
              <a:cs typeface="Open Sans"/>
              <a:sym typeface="Open Sans"/>
            </a:endParaRPr>
          </a:p>
          <a:p>
            <a:pPr marL="419100" lvl="0" indent="-285750" algn="l" rtl="0">
              <a:spcBef>
                <a:spcPts val="0"/>
              </a:spcBef>
              <a:spcAft>
                <a:spcPts val="0"/>
              </a:spcAft>
              <a:buClrTx/>
              <a:buSzPts val="1500"/>
              <a:buFont typeface="Arial" panose="020B0604020202020204" pitchFamily="34" charset="0"/>
              <a:buChar char="•"/>
            </a:pPr>
            <a:r>
              <a:rPr lang="en" sz="1500" b="0" dirty="0">
                <a:solidFill>
                  <a:schemeClr val="tx1"/>
                </a:solidFill>
                <a:latin typeface="Open Sans"/>
                <a:ea typeface="Open Sans"/>
                <a:cs typeface="Open Sans"/>
                <a:sym typeface="Open Sans"/>
              </a:rPr>
              <a:t>Use Actual by Predicted and Residual by Predicted to observe the fit of each split</a:t>
            </a:r>
            <a:endParaRPr sz="1500" b="0" dirty="0">
              <a:solidFill>
                <a:schemeClr val="tx1"/>
              </a:solidFill>
              <a:latin typeface="Open Sans"/>
              <a:ea typeface="Open Sans"/>
              <a:cs typeface="Open Sans"/>
              <a:sym typeface="Open Sans"/>
            </a:endParaRPr>
          </a:p>
          <a:p>
            <a:pPr marL="419100" lvl="0" indent="-285750" algn="l" rtl="0">
              <a:spcBef>
                <a:spcPts val="0"/>
              </a:spcBef>
              <a:spcAft>
                <a:spcPts val="0"/>
              </a:spcAft>
              <a:buClrTx/>
              <a:buSzPts val="1500"/>
              <a:buFont typeface="Arial" panose="020B0604020202020204" pitchFamily="34" charset="0"/>
              <a:buChar char="•"/>
            </a:pPr>
            <a:r>
              <a:rPr lang="en" sz="1500" b="0" dirty="0">
                <a:solidFill>
                  <a:schemeClr val="tx1"/>
                </a:solidFill>
                <a:latin typeface="Open Sans"/>
                <a:ea typeface="Open Sans"/>
                <a:cs typeface="Open Sans"/>
                <a:sym typeface="Open Sans"/>
              </a:rPr>
              <a:t>Results:</a:t>
            </a:r>
            <a:endParaRPr sz="1500" b="0" dirty="0">
              <a:solidFill>
                <a:schemeClr val="tx1"/>
              </a:solidFill>
              <a:latin typeface="Open Sans"/>
              <a:ea typeface="Open Sans"/>
              <a:cs typeface="Open Sans"/>
              <a:sym typeface="Open Sans"/>
            </a:endParaRPr>
          </a:p>
          <a:p>
            <a:pPr marL="876300" lvl="1" indent="-285750" algn="l" rtl="0">
              <a:spcBef>
                <a:spcPts val="0"/>
              </a:spcBef>
              <a:spcAft>
                <a:spcPts val="0"/>
              </a:spcAft>
              <a:buClrTx/>
              <a:buSzPts val="1500"/>
              <a:buFont typeface="Arial" panose="020B0604020202020204" pitchFamily="34" charset="0"/>
              <a:buChar char="•"/>
            </a:pPr>
            <a:r>
              <a:rPr lang="en" sz="1500" dirty="0">
                <a:solidFill>
                  <a:schemeClr val="tx1"/>
                </a:solidFill>
                <a:latin typeface="Open Sans"/>
                <a:ea typeface="Open Sans"/>
                <a:cs typeface="Open Sans"/>
                <a:sym typeface="Open Sans"/>
              </a:rPr>
              <a:t>Training:</a:t>
            </a:r>
            <a:endParaRPr sz="1500" dirty="0">
              <a:solidFill>
                <a:schemeClr val="tx1"/>
              </a:solidFill>
              <a:latin typeface="Open Sans"/>
              <a:ea typeface="Open Sans"/>
              <a:cs typeface="Open Sans"/>
              <a:sym typeface="Open Sans"/>
            </a:endParaRPr>
          </a:p>
          <a:p>
            <a:pPr marL="1333500" lvl="2" indent="-285750" algn="l" rtl="0">
              <a:spcBef>
                <a:spcPts val="0"/>
              </a:spcBef>
              <a:spcAft>
                <a:spcPts val="0"/>
              </a:spcAft>
              <a:buClrTx/>
              <a:buSzPts val="1500"/>
              <a:buFont typeface="Arial" panose="020B0604020202020204" pitchFamily="34" charset="0"/>
              <a:buChar char="•"/>
            </a:pPr>
            <a:r>
              <a:rPr lang="en" sz="1500" dirty="0">
                <a:solidFill>
                  <a:schemeClr val="tx1"/>
                </a:solidFill>
                <a:latin typeface="Open Sans"/>
                <a:ea typeface="Open Sans"/>
                <a:cs typeface="Open Sans"/>
                <a:sym typeface="Open Sans"/>
              </a:rPr>
              <a:t>R2 - 0.52</a:t>
            </a:r>
            <a:endParaRPr sz="1500" dirty="0">
              <a:solidFill>
                <a:schemeClr val="tx1"/>
              </a:solidFill>
              <a:latin typeface="Open Sans"/>
              <a:ea typeface="Open Sans"/>
              <a:cs typeface="Open Sans"/>
              <a:sym typeface="Open Sans"/>
            </a:endParaRPr>
          </a:p>
          <a:p>
            <a:pPr marL="1333500" lvl="2" indent="-285750" algn="l" rtl="0">
              <a:spcBef>
                <a:spcPts val="0"/>
              </a:spcBef>
              <a:spcAft>
                <a:spcPts val="0"/>
              </a:spcAft>
              <a:buClrTx/>
              <a:buSzPts val="1500"/>
              <a:buFont typeface="Arial" panose="020B0604020202020204" pitchFamily="34" charset="0"/>
              <a:buChar char="•"/>
            </a:pPr>
            <a:r>
              <a:rPr lang="en" sz="1500" dirty="0">
                <a:solidFill>
                  <a:schemeClr val="tx1"/>
                </a:solidFill>
                <a:latin typeface="Open Sans"/>
                <a:ea typeface="Open Sans"/>
                <a:cs typeface="Open Sans"/>
                <a:sym typeface="Open Sans"/>
              </a:rPr>
              <a:t>RASE - 18.9</a:t>
            </a:r>
            <a:endParaRPr sz="1500" dirty="0">
              <a:solidFill>
                <a:schemeClr val="tx1"/>
              </a:solidFill>
              <a:latin typeface="Open Sans"/>
              <a:ea typeface="Open Sans"/>
              <a:cs typeface="Open Sans"/>
              <a:sym typeface="Open Sans"/>
            </a:endParaRPr>
          </a:p>
          <a:p>
            <a:pPr marL="876300" lvl="1" indent="-285750" algn="l" rtl="0">
              <a:spcBef>
                <a:spcPts val="0"/>
              </a:spcBef>
              <a:spcAft>
                <a:spcPts val="0"/>
              </a:spcAft>
              <a:buClrTx/>
              <a:buSzPts val="1500"/>
              <a:buFont typeface="Arial" panose="020B0604020202020204" pitchFamily="34" charset="0"/>
              <a:buChar char="•"/>
            </a:pPr>
            <a:r>
              <a:rPr lang="en" sz="1500" dirty="0">
                <a:solidFill>
                  <a:schemeClr val="tx1"/>
                </a:solidFill>
                <a:latin typeface="Open Sans"/>
                <a:ea typeface="Open Sans"/>
                <a:cs typeface="Open Sans"/>
                <a:sym typeface="Open Sans"/>
              </a:rPr>
              <a:t>Validation:</a:t>
            </a:r>
            <a:endParaRPr sz="1500" dirty="0">
              <a:solidFill>
                <a:schemeClr val="tx1"/>
              </a:solidFill>
              <a:latin typeface="Open Sans"/>
              <a:ea typeface="Open Sans"/>
              <a:cs typeface="Open Sans"/>
              <a:sym typeface="Open Sans"/>
            </a:endParaRPr>
          </a:p>
          <a:p>
            <a:pPr marL="1333500" lvl="2" indent="-285750" algn="l" rtl="0">
              <a:spcBef>
                <a:spcPts val="0"/>
              </a:spcBef>
              <a:spcAft>
                <a:spcPts val="0"/>
              </a:spcAft>
              <a:buClrTx/>
              <a:buSzPts val="1500"/>
              <a:buFont typeface="Arial" panose="020B0604020202020204" pitchFamily="34" charset="0"/>
              <a:buChar char="•"/>
            </a:pPr>
            <a:r>
              <a:rPr lang="en" sz="1500" dirty="0">
                <a:solidFill>
                  <a:schemeClr val="tx1"/>
                </a:solidFill>
                <a:latin typeface="Open Sans"/>
                <a:ea typeface="Open Sans"/>
                <a:cs typeface="Open Sans"/>
                <a:sym typeface="Open Sans"/>
              </a:rPr>
              <a:t>R2 - 0.55</a:t>
            </a:r>
            <a:endParaRPr sz="1500" dirty="0">
              <a:solidFill>
                <a:schemeClr val="tx1"/>
              </a:solidFill>
              <a:latin typeface="Open Sans"/>
              <a:ea typeface="Open Sans"/>
              <a:cs typeface="Open Sans"/>
              <a:sym typeface="Open Sans"/>
            </a:endParaRPr>
          </a:p>
          <a:p>
            <a:pPr marL="1333500" lvl="2" indent="-285750" algn="l" rtl="0">
              <a:spcBef>
                <a:spcPts val="0"/>
              </a:spcBef>
              <a:spcAft>
                <a:spcPts val="0"/>
              </a:spcAft>
              <a:buClrTx/>
              <a:buSzPts val="1500"/>
              <a:buFont typeface="Arial" panose="020B0604020202020204" pitchFamily="34" charset="0"/>
              <a:buChar char="•"/>
            </a:pPr>
            <a:r>
              <a:rPr lang="en" sz="1500" dirty="0">
                <a:solidFill>
                  <a:schemeClr val="tx1"/>
                </a:solidFill>
                <a:latin typeface="Open Sans"/>
                <a:ea typeface="Open Sans"/>
                <a:cs typeface="Open Sans"/>
                <a:sym typeface="Open Sans"/>
              </a:rPr>
              <a:t>RASE - 18.8</a:t>
            </a:r>
            <a:endParaRPr sz="1500" dirty="0">
              <a:solidFill>
                <a:schemeClr val="tx1"/>
              </a:solidFill>
              <a:latin typeface="Open Sans"/>
              <a:ea typeface="Open Sans"/>
              <a:cs typeface="Open Sans"/>
              <a:sym typeface="Open Sans"/>
            </a:endParaRPr>
          </a:p>
        </p:txBody>
      </p:sp>
      <p:pic>
        <p:nvPicPr>
          <p:cNvPr id="2223" name="Google Shape;2223;p61"/>
          <p:cNvPicPr preferRelativeResize="0"/>
          <p:nvPr/>
        </p:nvPicPr>
        <p:blipFill>
          <a:blip r:embed="rId3">
            <a:alphaModFix/>
          </a:blip>
          <a:stretch>
            <a:fillRect/>
          </a:stretch>
        </p:blipFill>
        <p:spPr>
          <a:xfrm>
            <a:off x="4691125" y="1235675"/>
            <a:ext cx="4038601" cy="1600200"/>
          </a:xfrm>
          <a:prstGeom prst="rect">
            <a:avLst/>
          </a:prstGeom>
          <a:noFill/>
          <a:ln>
            <a:noFill/>
          </a:ln>
        </p:spPr>
      </p:pic>
      <p:pic>
        <p:nvPicPr>
          <p:cNvPr id="2224" name="Google Shape;2224;p61"/>
          <p:cNvPicPr preferRelativeResize="0"/>
          <p:nvPr/>
        </p:nvPicPr>
        <p:blipFill>
          <a:blip r:embed="rId4">
            <a:alphaModFix/>
          </a:blip>
          <a:stretch>
            <a:fillRect/>
          </a:stretch>
        </p:blipFill>
        <p:spPr>
          <a:xfrm>
            <a:off x="4244525" y="2793700"/>
            <a:ext cx="4903925" cy="1207500"/>
          </a:xfrm>
          <a:prstGeom prst="rect">
            <a:avLst/>
          </a:prstGeom>
          <a:noFill/>
          <a:ln>
            <a:noFill/>
          </a:ln>
        </p:spPr>
      </p:pic>
      <p:pic>
        <p:nvPicPr>
          <p:cNvPr id="2225" name="Google Shape;2225;p61"/>
          <p:cNvPicPr preferRelativeResize="0"/>
          <p:nvPr/>
        </p:nvPicPr>
        <p:blipFill>
          <a:blip r:embed="rId5">
            <a:alphaModFix/>
          </a:blip>
          <a:stretch>
            <a:fillRect/>
          </a:stretch>
        </p:blipFill>
        <p:spPr>
          <a:xfrm>
            <a:off x="5648375" y="3967400"/>
            <a:ext cx="2124101" cy="1176100"/>
          </a:xfrm>
          <a:prstGeom prst="rect">
            <a:avLst/>
          </a:prstGeom>
          <a:noFill/>
          <a:ln>
            <a:noFill/>
          </a:ln>
        </p:spPr>
      </p:pic>
      <p:sp>
        <p:nvSpPr>
          <p:cNvPr id="2226" name="Google Shape;2226;p61"/>
          <p:cNvSpPr/>
          <p:nvPr/>
        </p:nvSpPr>
        <p:spPr>
          <a:xfrm>
            <a:off x="2743475" y="4001200"/>
            <a:ext cx="1170396" cy="716526"/>
          </a:xfrm>
          <a:prstGeom prst="irregularSeal1">
            <a:avLst/>
          </a:prstGeom>
          <a:solidFill>
            <a:srgbClr val="FFFF00"/>
          </a:solidFill>
          <a:ln w="9525" cap="flat" cmpd="sng">
            <a:solidFill>
              <a:srgbClr val="12124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700"/>
              <a:t>Highest performing model</a:t>
            </a:r>
            <a:endParaRPr sz="700" dirty="0"/>
          </a:p>
        </p:txBody>
      </p:sp>
    </p:spTree>
  </p:cSld>
  <p:clrMapOvr>
    <a:masterClrMapping/>
  </p:clrMapOvr>
  <mc:AlternateContent xmlns:mc="http://schemas.openxmlformats.org/markup-compatibility/2006" xmlns:p14="http://schemas.microsoft.com/office/powerpoint/2010/main">
    <mc:Choice Requires="p14">
      <p:transition spd="slow" p14:dur="2000" advClick="0" advTm="107000"/>
    </mc:Choice>
    <mc:Fallback xmlns="">
      <p:transition spd="slow" advClick="0" advTm="107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30"/>
        <p:cNvGrpSpPr/>
        <p:nvPr/>
      </p:nvGrpSpPr>
      <p:grpSpPr>
        <a:xfrm>
          <a:off x="0" y="0"/>
          <a:ext cx="0" cy="0"/>
          <a:chOff x="0" y="0"/>
          <a:chExt cx="0" cy="0"/>
        </a:xfrm>
      </p:grpSpPr>
      <p:sp>
        <p:nvSpPr>
          <p:cNvPr id="2231" name="Google Shape;2231;p62"/>
          <p:cNvSpPr/>
          <p:nvPr/>
        </p:nvSpPr>
        <p:spPr>
          <a:xfrm>
            <a:off x="1097700" y="3143038"/>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2" name="Google Shape;2232;p62"/>
          <p:cNvSpPr/>
          <p:nvPr/>
        </p:nvSpPr>
        <p:spPr>
          <a:xfrm>
            <a:off x="1097700" y="1494888"/>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3" name="Google Shape;2233;p62"/>
          <p:cNvSpPr txBox="1">
            <a:spLocks noGrp="1"/>
          </p:cNvSpPr>
          <p:nvPr>
            <p:ph type="title" idx="8"/>
          </p:nvPr>
        </p:nvSpPr>
        <p:spPr>
          <a:xfrm>
            <a:off x="720000" y="540000"/>
            <a:ext cx="79308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Conclusion</a:t>
            </a:r>
            <a:endParaRPr dirty="0"/>
          </a:p>
        </p:txBody>
      </p:sp>
      <p:grpSp>
        <p:nvGrpSpPr>
          <p:cNvPr id="2234" name="Google Shape;2234;p62"/>
          <p:cNvGrpSpPr/>
          <p:nvPr/>
        </p:nvGrpSpPr>
        <p:grpSpPr>
          <a:xfrm>
            <a:off x="1284789" y="3308623"/>
            <a:ext cx="408223" cy="451229"/>
            <a:chOff x="1951027" y="1865589"/>
            <a:chExt cx="408223" cy="451229"/>
          </a:xfrm>
        </p:grpSpPr>
        <p:sp>
          <p:nvSpPr>
            <p:cNvPr id="2235" name="Google Shape;2235;p62"/>
            <p:cNvSpPr/>
            <p:nvPr/>
          </p:nvSpPr>
          <p:spPr>
            <a:xfrm>
              <a:off x="1951027" y="1908627"/>
              <a:ext cx="399321" cy="399289"/>
            </a:xfrm>
            <a:custGeom>
              <a:avLst/>
              <a:gdLst/>
              <a:ahLst/>
              <a:cxnLst/>
              <a:rect l="l" t="t" r="r" b="b"/>
              <a:pathLst>
                <a:path w="12470" h="12469" extrusionOk="0">
                  <a:moveTo>
                    <a:pt x="5795" y="0"/>
                  </a:moveTo>
                  <a:cubicBezTo>
                    <a:pt x="5609" y="93"/>
                    <a:pt x="882" y="3198"/>
                    <a:pt x="766" y="3291"/>
                  </a:cubicBezTo>
                  <a:cubicBezTo>
                    <a:pt x="302" y="4264"/>
                    <a:pt x="1" y="5307"/>
                    <a:pt x="1" y="6373"/>
                  </a:cubicBezTo>
                  <a:cubicBezTo>
                    <a:pt x="1" y="9270"/>
                    <a:pt x="1832" y="11588"/>
                    <a:pt x="4358" y="12468"/>
                  </a:cubicBezTo>
                  <a:cubicBezTo>
                    <a:pt x="4821" y="12376"/>
                    <a:pt x="6861" y="12376"/>
                    <a:pt x="6861" y="12376"/>
                  </a:cubicBezTo>
                  <a:cubicBezTo>
                    <a:pt x="9572" y="12376"/>
                    <a:pt x="12469" y="9942"/>
                    <a:pt x="12469" y="6373"/>
                  </a:cubicBezTo>
                  <a:cubicBezTo>
                    <a:pt x="12469" y="2897"/>
                    <a:pt x="8993" y="93"/>
                    <a:pt x="6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6" name="Google Shape;2236;p62"/>
            <p:cNvSpPr/>
            <p:nvPr/>
          </p:nvSpPr>
          <p:spPr>
            <a:xfrm>
              <a:off x="2142522" y="1908627"/>
              <a:ext cx="216728" cy="408191"/>
            </a:xfrm>
            <a:custGeom>
              <a:avLst/>
              <a:gdLst/>
              <a:ahLst/>
              <a:cxnLst/>
              <a:rect l="l" t="t" r="r" b="b"/>
              <a:pathLst>
                <a:path w="6768" h="12747" extrusionOk="0">
                  <a:moveTo>
                    <a:pt x="0" y="0"/>
                  </a:moveTo>
                  <a:cubicBezTo>
                    <a:pt x="1553" y="93"/>
                    <a:pt x="3013" y="788"/>
                    <a:pt x="4056" y="1831"/>
                  </a:cubicBezTo>
                  <a:cubicBezTo>
                    <a:pt x="5214" y="2990"/>
                    <a:pt x="5910" y="4635"/>
                    <a:pt x="5910" y="6373"/>
                  </a:cubicBezTo>
                  <a:cubicBezTo>
                    <a:pt x="5910" y="8204"/>
                    <a:pt x="5214" y="9757"/>
                    <a:pt x="4056" y="10916"/>
                  </a:cubicBezTo>
                  <a:cubicBezTo>
                    <a:pt x="3013" y="11982"/>
                    <a:pt x="1738" y="12654"/>
                    <a:pt x="0" y="12747"/>
                  </a:cubicBezTo>
                  <a:cubicBezTo>
                    <a:pt x="116" y="12747"/>
                    <a:pt x="1066" y="12747"/>
                    <a:pt x="3013" y="12260"/>
                  </a:cubicBezTo>
                  <a:cubicBezTo>
                    <a:pt x="3384" y="12074"/>
                    <a:pt x="3778" y="11889"/>
                    <a:pt x="4172" y="11588"/>
                  </a:cubicBezTo>
                  <a:cubicBezTo>
                    <a:pt x="4264" y="11310"/>
                    <a:pt x="5701" y="9085"/>
                    <a:pt x="6489" y="8320"/>
                  </a:cubicBezTo>
                  <a:cubicBezTo>
                    <a:pt x="6675" y="7741"/>
                    <a:pt x="6767" y="7045"/>
                    <a:pt x="6767" y="6373"/>
                  </a:cubicBezTo>
                  <a:cubicBezTo>
                    <a:pt x="6767" y="4635"/>
                    <a:pt x="6095" y="2990"/>
                    <a:pt x="4936" y="1831"/>
                  </a:cubicBezTo>
                  <a:cubicBezTo>
                    <a:pt x="3778" y="672"/>
                    <a:pt x="2132" y="0"/>
                    <a:pt x="3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7" name="Google Shape;2237;p62"/>
            <p:cNvSpPr/>
            <p:nvPr/>
          </p:nvSpPr>
          <p:spPr>
            <a:xfrm>
              <a:off x="2216718" y="1865589"/>
              <a:ext cx="89823" cy="43070"/>
            </a:xfrm>
            <a:custGeom>
              <a:avLst/>
              <a:gdLst/>
              <a:ahLst/>
              <a:cxnLst/>
              <a:rect l="l" t="t" r="r" b="b"/>
              <a:pathLst>
                <a:path w="2805" h="1345" extrusionOk="0">
                  <a:moveTo>
                    <a:pt x="1368" y="0"/>
                  </a:moveTo>
                  <a:cubicBezTo>
                    <a:pt x="1067" y="0"/>
                    <a:pt x="789" y="0"/>
                    <a:pt x="580" y="93"/>
                  </a:cubicBezTo>
                  <a:cubicBezTo>
                    <a:pt x="395" y="394"/>
                    <a:pt x="116" y="672"/>
                    <a:pt x="1" y="973"/>
                  </a:cubicBezTo>
                  <a:cubicBezTo>
                    <a:pt x="1" y="1159"/>
                    <a:pt x="209" y="1252"/>
                    <a:pt x="209" y="1344"/>
                  </a:cubicBezTo>
                  <a:cubicBezTo>
                    <a:pt x="487" y="1159"/>
                    <a:pt x="974" y="973"/>
                    <a:pt x="1368" y="973"/>
                  </a:cubicBezTo>
                  <a:cubicBezTo>
                    <a:pt x="1646" y="973"/>
                    <a:pt x="1947" y="1066"/>
                    <a:pt x="2225" y="1159"/>
                  </a:cubicBezTo>
                  <a:cubicBezTo>
                    <a:pt x="2318" y="1252"/>
                    <a:pt x="2527" y="1252"/>
                    <a:pt x="2619" y="1344"/>
                  </a:cubicBezTo>
                  <a:cubicBezTo>
                    <a:pt x="2619" y="1159"/>
                    <a:pt x="2805" y="1066"/>
                    <a:pt x="2805" y="858"/>
                  </a:cubicBezTo>
                  <a:cubicBezTo>
                    <a:pt x="2712" y="672"/>
                    <a:pt x="2318" y="394"/>
                    <a:pt x="2225" y="93"/>
                  </a:cubicBezTo>
                  <a:cubicBezTo>
                    <a:pt x="1947" y="0"/>
                    <a:pt x="1646" y="0"/>
                    <a:pt x="13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8" name="Google Shape;2238;p62"/>
            <p:cNvSpPr/>
            <p:nvPr/>
          </p:nvSpPr>
          <p:spPr>
            <a:xfrm>
              <a:off x="2195199" y="1868535"/>
              <a:ext cx="132861" cy="276674"/>
            </a:xfrm>
            <a:custGeom>
              <a:avLst/>
              <a:gdLst/>
              <a:ahLst/>
              <a:cxnLst/>
              <a:rect l="l" t="t" r="r" b="b"/>
              <a:pathLst>
                <a:path w="4149" h="8640" extrusionOk="0">
                  <a:moveTo>
                    <a:pt x="1252" y="1"/>
                  </a:moveTo>
                  <a:cubicBezTo>
                    <a:pt x="974" y="94"/>
                    <a:pt x="788" y="302"/>
                    <a:pt x="580" y="488"/>
                  </a:cubicBezTo>
                  <a:cubicBezTo>
                    <a:pt x="209" y="881"/>
                    <a:pt x="0" y="1345"/>
                    <a:pt x="0" y="1924"/>
                  </a:cubicBezTo>
                  <a:lnTo>
                    <a:pt x="0" y="2040"/>
                  </a:lnTo>
                  <a:cubicBezTo>
                    <a:pt x="0" y="4149"/>
                    <a:pt x="2805" y="7718"/>
                    <a:pt x="3477" y="8599"/>
                  </a:cubicBezTo>
                  <a:cubicBezTo>
                    <a:pt x="3477" y="8630"/>
                    <a:pt x="3487" y="8640"/>
                    <a:pt x="3501" y="8640"/>
                  </a:cubicBezTo>
                  <a:cubicBezTo>
                    <a:pt x="3528" y="8640"/>
                    <a:pt x="3569" y="8599"/>
                    <a:pt x="3569" y="8599"/>
                  </a:cubicBezTo>
                  <a:lnTo>
                    <a:pt x="4149" y="7347"/>
                  </a:lnTo>
                  <a:lnTo>
                    <a:pt x="4149" y="7255"/>
                  </a:lnTo>
                  <a:lnTo>
                    <a:pt x="2040" y="4056"/>
                  </a:lnTo>
                  <a:lnTo>
                    <a:pt x="1368" y="2990"/>
                  </a:lnTo>
                  <a:cubicBezTo>
                    <a:pt x="1368" y="2990"/>
                    <a:pt x="394" y="1345"/>
                    <a:pt x="12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9" name="Google Shape;2239;p62"/>
            <p:cNvSpPr/>
            <p:nvPr/>
          </p:nvSpPr>
          <p:spPr>
            <a:xfrm>
              <a:off x="2195199" y="1868535"/>
              <a:ext cx="123959" cy="265723"/>
            </a:xfrm>
            <a:custGeom>
              <a:avLst/>
              <a:gdLst/>
              <a:ahLst/>
              <a:cxnLst/>
              <a:rect l="l" t="t" r="r" b="b"/>
              <a:pathLst>
                <a:path w="3871" h="8298" extrusionOk="0">
                  <a:moveTo>
                    <a:pt x="2897" y="1"/>
                  </a:moveTo>
                  <a:lnTo>
                    <a:pt x="2897" y="1"/>
                  </a:lnTo>
                  <a:cubicBezTo>
                    <a:pt x="3199" y="488"/>
                    <a:pt x="3291" y="881"/>
                    <a:pt x="3291" y="1252"/>
                  </a:cubicBezTo>
                  <a:cubicBezTo>
                    <a:pt x="3291" y="2226"/>
                    <a:pt x="2805" y="2990"/>
                    <a:pt x="2805" y="2990"/>
                  </a:cubicBezTo>
                  <a:lnTo>
                    <a:pt x="2040" y="4056"/>
                  </a:lnTo>
                  <a:lnTo>
                    <a:pt x="0" y="7255"/>
                  </a:lnTo>
                  <a:lnTo>
                    <a:pt x="0" y="7347"/>
                  </a:lnTo>
                  <a:lnTo>
                    <a:pt x="302" y="8019"/>
                  </a:lnTo>
                  <a:lnTo>
                    <a:pt x="580" y="8297"/>
                  </a:lnTo>
                  <a:cubicBezTo>
                    <a:pt x="2990" y="5123"/>
                    <a:pt x="3871" y="1832"/>
                    <a:pt x="3871" y="1832"/>
                  </a:cubicBezTo>
                  <a:cubicBezTo>
                    <a:pt x="3871" y="1252"/>
                    <a:pt x="3106" y="94"/>
                    <a:pt x="28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0" name="Google Shape;2240;p62"/>
            <p:cNvSpPr/>
            <p:nvPr/>
          </p:nvSpPr>
          <p:spPr>
            <a:xfrm>
              <a:off x="2204838" y="1868535"/>
              <a:ext cx="123223" cy="276674"/>
            </a:xfrm>
            <a:custGeom>
              <a:avLst/>
              <a:gdLst/>
              <a:ahLst/>
              <a:cxnLst/>
              <a:rect l="l" t="t" r="r" b="b"/>
              <a:pathLst>
                <a:path w="3848" h="8640" extrusionOk="0">
                  <a:moveTo>
                    <a:pt x="2596" y="1"/>
                  </a:moveTo>
                  <a:lnTo>
                    <a:pt x="2596" y="1"/>
                  </a:lnTo>
                  <a:cubicBezTo>
                    <a:pt x="2898" y="488"/>
                    <a:pt x="2990" y="881"/>
                    <a:pt x="2990" y="1252"/>
                  </a:cubicBezTo>
                  <a:lnTo>
                    <a:pt x="2990" y="1646"/>
                  </a:lnTo>
                  <a:lnTo>
                    <a:pt x="2990" y="2040"/>
                  </a:lnTo>
                  <a:cubicBezTo>
                    <a:pt x="2990" y="3778"/>
                    <a:pt x="1067" y="6559"/>
                    <a:pt x="1" y="8019"/>
                  </a:cubicBezTo>
                  <a:lnTo>
                    <a:pt x="186" y="8599"/>
                  </a:lnTo>
                  <a:cubicBezTo>
                    <a:pt x="248" y="8599"/>
                    <a:pt x="269" y="8640"/>
                    <a:pt x="303" y="8640"/>
                  </a:cubicBezTo>
                  <a:cubicBezTo>
                    <a:pt x="320" y="8640"/>
                    <a:pt x="341" y="8630"/>
                    <a:pt x="372" y="8599"/>
                  </a:cubicBezTo>
                  <a:cubicBezTo>
                    <a:pt x="1067" y="7718"/>
                    <a:pt x="3755" y="4149"/>
                    <a:pt x="3848" y="2040"/>
                  </a:cubicBezTo>
                  <a:lnTo>
                    <a:pt x="3848" y="1924"/>
                  </a:lnTo>
                  <a:cubicBezTo>
                    <a:pt x="3848" y="1345"/>
                    <a:pt x="3570" y="881"/>
                    <a:pt x="3268" y="488"/>
                  </a:cubicBezTo>
                  <a:cubicBezTo>
                    <a:pt x="3083" y="302"/>
                    <a:pt x="2805" y="94"/>
                    <a:pt x="25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1" name="Google Shape;2241;p62"/>
            <p:cNvSpPr/>
            <p:nvPr/>
          </p:nvSpPr>
          <p:spPr>
            <a:xfrm>
              <a:off x="2257547" y="2178001"/>
              <a:ext cx="70514" cy="83162"/>
            </a:xfrm>
            <a:custGeom>
              <a:avLst/>
              <a:gdLst/>
              <a:ahLst/>
              <a:cxnLst/>
              <a:rect l="l" t="t" r="r" b="b"/>
              <a:pathLst>
                <a:path w="2202" h="2597" extrusionOk="0">
                  <a:moveTo>
                    <a:pt x="1043" y="1"/>
                  </a:moveTo>
                  <a:cubicBezTo>
                    <a:pt x="858" y="1"/>
                    <a:pt x="672" y="94"/>
                    <a:pt x="580" y="279"/>
                  </a:cubicBezTo>
                  <a:lnTo>
                    <a:pt x="0" y="1438"/>
                  </a:lnTo>
                  <a:lnTo>
                    <a:pt x="0" y="1924"/>
                  </a:lnTo>
                  <a:lnTo>
                    <a:pt x="371" y="2596"/>
                  </a:lnTo>
                  <a:cubicBezTo>
                    <a:pt x="371" y="2596"/>
                    <a:pt x="1252" y="2318"/>
                    <a:pt x="1437" y="2017"/>
                  </a:cubicBezTo>
                  <a:cubicBezTo>
                    <a:pt x="2202" y="1345"/>
                    <a:pt x="2016" y="1"/>
                    <a:pt x="20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2" name="Google Shape;2242;p62"/>
            <p:cNvSpPr/>
            <p:nvPr/>
          </p:nvSpPr>
          <p:spPr>
            <a:xfrm>
              <a:off x="2269427" y="2175055"/>
              <a:ext cx="80921" cy="104650"/>
            </a:xfrm>
            <a:custGeom>
              <a:avLst/>
              <a:gdLst/>
              <a:ahLst/>
              <a:cxnLst/>
              <a:rect l="l" t="t" r="r" b="b"/>
              <a:pathLst>
                <a:path w="2527" h="3268" extrusionOk="0">
                  <a:moveTo>
                    <a:pt x="2526" y="0"/>
                  </a:moveTo>
                  <a:lnTo>
                    <a:pt x="1645" y="93"/>
                  </a:lnTo>
                  <a:cubicBezTo>
                    <a:pt x="1367" y="1043"/>
                    <a:pt x="788" y="1924"/>
                    <a:pt x="93" y="2596"/>
                  </a:cubicBezTo>
                  <a:cubicBezTo>
                    <a:pt x="93" y="2688"/>
                    <a:pt x="0" y="2688"/>
                    <a:pt x="0" y="2688"/>
                  </a:cubicBezTo>
                  <a:lnTo>
                    <a:pt x="209" y="3268"/>
                  </a:lnTo>
                  <a:cubicBezTo>
                    <a:pt x="487" y="3082"/>
                    <a:pt x="672" y="2897"/>
                    <a:pt x="973" y="2596"/>
                  </a:cubicBezTo>
                  <a:cubicBezTo>
                    <a:pt x="1645" y="1924"/>
                    <a:pt x="2225" y="1043"/>
                    <a:pt x="25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3" name="Google Shape;2243;p62"/>
            <p:cNvSpPr/>
            <p:nvPr/>
          </p:nvSpPr>
          <p:spPr>
            <a:xfrm>
              <a:off x="2090549" y="2273748"/>
              <a:ext cx="138818" cy="43070"/>
            </a:xfrm>
            <a:custGeom>
              <a:avLst/>
              <a:gdLst/>
              <a:ahLst/>
              <a:cxnLst/>
              <a:rect l="l" t="t" r="r" b="b"/>
              <a:pathLst>
                <a:path w="4335" h="1345" extrusionOk="0">
                  <a:moveTo>
                    <a:pt x="3570" y="0"/>
                  </a:moveTo>
                  <a:lnTo>
                    <a:pt x="858" y="93"/>
                  </a:lnTo>
                  <a:cubicBezTo>
                    <a:pt x="766" y="93"/>
                    <a:pt x="580" y="186"/>
                    <a:pt x="464" y="394"/>
                  </a:cubicBezTo>
                  <a:lnTo>
                    <a:pt x="1" y="1066"/>
                  </a:lnTo>
                  <a:cubicBezTo>
                    <a:pt x="580" y="1252"/>
                    <a:pt x="1044" y="1345"/>
                    <a:pt x="1623" y="1345"/>
                  </a:cubicBezTo>
                  <a:lnTo>
                    <a:pt x="2202" y="1345"/>
                  </a:lnTo>
                  <a:cubicBezTo>
                    <a:pt x="3755" y="1159"/>
                    <a:pt x="4335" y="580"/>
                    <a:pt x="4335" y="580"/>
                  </a:cubicBezTo>
                  <a:lnTo>
                    <a:pt x="3941" y="186"/>
                  </a:lnTo>
                  <a:cubicBezTo>
                    <a:pt x="3848" y="0"/>
                    <a:pt x="3755" y="0"/>
                    <a:pt x="35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4" name="Google Shape;2244;p62"/>
            <p:cNvSpPr/>
            <p:nvPr/>
          </p:nvSpPr>
          <p:spPr>
            <a:xfrm>
              <a:off x="2142522" y="2292289"/>
              <a:ext cx="96484" cy="24529"/>
            </a:xfrm>
            <a:custGeom>
              <a:avLst/>
              <a:gdLst/>
              <a:ahLst/>
              <a:cxnLst/>
              <a:rect l="l" t="t" r="r" b="b"/>
              <a:pathLst>
                <a:path w="3013" h="766" extrusionOk="0">
                  <a:moveTo>
                    <a:pt x="2712" y="1"/>
                  </a:moveTo>
                  <a:cubicBezTo>
                    <a:pt x="1947" y="487"/>
                    <a:pt x="973" y="766"/>
                    <a:pt x="0" y="766"/>
                  </a:cubicBezTo>
                  <a:lnTo>
                    <a:pt x="394" y="766"/>
                  </a:lnTo>
                  <a:cubicBezTo>
                    <a:pt x="1367" y="766"/>
                    <a:pt x="2225" y="580"/>
                    <a:pt x="3013" y="279"/>
                  </a:cubicBezTo>
                  <a:lnTo>
                    <a:pt x="27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5" name="Google Shape;2245;p62"/>
            <p:cNvSpPr/>
            <p:nvPr/>
          </p:nvSpPr>
          <p:spPr>
            <a:xfrm>
              <a:off x="1975524" y="1914744"/>
              <a:ext cx="158095" cy="319104"/>
            </a:xfrm>
            <a:custGeom>
              <a:avLst/>
              <a:gdLst/>
              <a:ahLst/>
              <a:cxnLst/>
              <a:rect l="l" t="t" r="r" b="b"/>
              <a:pathLst>
                <a:path w="4937" h="9965" extrusionOk="0">
                  <a:moveTo>
                    <a:pt x="4258" y="0"/>
                  </a:moveTo>
                  <a:cubicBezTo>
                    <a:pt x="4230" y="0"/>
                    <a:pt x="4202" y="6"/>
                    <a:pt x="4172" y="18"/>
                  </a:cubicBezTo>
                  <a:cubicBezTo>
                    <a:pt x="3013" y="203"/>
                    <a:pt x="1947" y="875"/>
                    <a:pt x="1067" y="1640"/>
                  </a:cubicBezTo>
                  <a:cubicBezTo>
                    <a:pt x="696" y="2127"/>
                    <a:pt x="302" y="2613"/>
                    <a:pt x="1" y="3100"/>
                  </a:cubicBezTo>
                  <a:lnTo>
                    <a:pt x="1067" y="3007"/>
                  </a:lnTo>
                  <a:cubicBezTo>
                    <a:pt x="1275" y="3007"/>
                    <a:pt x="1461" y="3100"/>
                    <a:pt x="1553" y="3286"/>
                  </a:cubicBezTo>
                  <a:lnTo>
                    <a:pt x="1947" y="4352"/>
                  </a:lnTo>
                  <a:cubicBezTo>
                    <a:pt x="2040" y="4537"/>
                    <a:pt x="1947" y="4653"/>
                    <a:pt x="1855" y="4838"/>
                  </a:cubicBezTo>
                  <a:lnTo>
                    <a:pt x="974" y="5696"/>
                  </a:lnTo>
                  <a:cubicBezTo>
                    <a:pt x="881" y="5812"/>
                    <a:pt x="881" y="5904"/>
                    <a:pt x="881" y="5997"/>
                  </a:cubicBezTo>
                  <a:lnTo>
                    <a:pt x="881" y="7156"/>
                  </a:lnTo>
                  <a:cubicBezTo>
                    <a:pt x="974" y="7341"/>
                    <a:pt x="1067" y="7550"/>
                    <a:pt x="1275" y="7550"/>
                  </a:cubicBezTo>
                  <a:lnTo>
                    <a:pt x="2434" y="7921"/>
                  </a:lnTo>
                  <a:cubicBezTo>
                    <a:pt x="2527" y="7921"/>
                    <a:pt x="2619" y="7921"/>
                    <a:pt x="2619" y="8013"/>
                  </a:cubicBezTo>
                  <a:lnTo>
                    <a:pt x="3964" y="9960"/>
                  </a:lnTo>
                  <a:cubicBezTo>
                    <a:pt x="3964" y="9960"/>
                    <a:pt x="4000" y="9964"/>
                    <a:pt x="4058" y="9964"/>
                  </a:cubicBezTo>
                  <a:cubicBezTo>
                    <a:pt x="4267" y="9964"/>
                    <a:pt x="4752" y="9907"/>
                    <a:pt x="4752" y="9381"/>
                  </a:cubicBezTo>
                  <a:lnTo>
                    <a:pt x="4265" y="7248"/>
                  </a:lnTo>
                  <a:cubicBezTo>
                    <a:pt x="4265" y="7156"/>
                    <a:pt x="4937" y="5603"/>
                    <a:pt x="4844" y="5510"/>
                  </a:cubicBezTo>
                  <a:cubicBezTo>
                    <a:pt x="4844" y="5510"/>
                    <a:pt x="4358" y="4352"/>
                    <a:pt x="4172" y="4352"/>
                  </a:cubicBezTo>
                  <a:lnTo>
                    <a:pt x="3685" y="4166"/>
                  </a:lnTo>
                  <a:lnTo>
                    <a:pt x="3477" y="4166"/>
                  </a:lnTo>
                  <a:cubicBezTo>
                    <a:pt x="3292" y="4166"/>
                    <a:pt x="3106" y="4073"/>
                    <a:pt x="3106" y="3865"/>
                  </a:cubicBezTo>
                  <a:lnTo>
                    <a:pt x="2619" y="2915"/>
                  </a:lnTo>
                  <a:cubicBezTo>
                    <a:pt x="2619" y="2706"/>
                    <a:pt x="2712" y="2428"/>
                    <a:pt x="2898" y="2335"/>
                  </a:cubicBezTo>
                  <a:lnTo>
                    <a:pt x="3106" y="2219"/>
                  </a:lnTo>
                  <a:cubicBezTo>
                    <a:pt x="3155" y="2195"/>
                    <a:pt x="3212" y="2184"/>
                    <a:pt x="3271" y="2184"/>
                  </a:cubicBezTo>
                  <a:cubicBezTo>
                    <a:pt x="3436" y="2184"/>
                    <a:pt x="3617" y="2274"/>
                    <a:pt x="3685" y="2428"/>
                  </a:cubicBezTo>
                  <a:lnTo>
                    <a:pt x="3778" y="2428"/>
                  </a:lnTo>
                  <a:lnTo>
                    <a:pt x="4172" y="2521"/>
                  </a:lnTo>
                  <a:cubicBezTo>
                    <a:pt x="4358" y="2428"/>
                    <a:pt x="4636" y="2219"/>
                    <a:pt x="4543" y="2034"/>
                  </a:cubicBezTo>
                  <a:lnTo>
                    <a:pt x="4358" y="1269"/>
                  </a:lnTo>
                  <a:cubicBezTo>
                    <a:pt x="4265" y="1061"/>
                    <a:pt x="4543" y="481"/>
                    <a:pt x="4636" y="389"/>
                  </a:cubicBezTo>
                  <a:cubicBezTo>
                    <a:pt x="4636" y="389"/>
                    <a:pt x="4488" y="0"/>
                    <a:pt x="425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6" name="Google Shape;2246;p62"/>
            <p:cNvSpPr/>
            <p:nvPr/>
          </p:nvSpPr>
          <p:spPr>
            <a:xfrm>
              <a:off x="2093527" y="2048149"/>
              <a:ext cx="52709" cy="191495"/>
            </a:xfrm>
            <a:custGeom>
              <a:avLst/>
              <a:gdLst/>
              <a:ahLst/>
              <a:cxnLst/>
              <a:rect l="l" t="t" r="r" b="b"/>
              <a:pathLst>
                <a:path w="1646" h="5980" extrusionOk="0">
                  <a:moveTo>
                    <a:pt x="0" y="0"/>
                  </a:moveTo>
                  <a:lnTo>
                    <a:pt x="36" y="4"/>
                  </a:lnTo>
                  <a:lnTo>
                    <a:pt x="36" y="4"/>
                  </a:lnTo>
                  <a:cubicBezTo>
                    <a:pt x="24" y="2"/>
                    <a:pt x="12" y="0"/>
                    <a:pt x="0" y="0"/>
                  </a:cubicBezTo>
                  <a:close/>
                  <a:moveTo>
                    <a:pt x="36" y="4"/>
                  </a:moveTo>
                  <a:cubicBezTo>
                    <a:pt x="117" y="24"/>
                    <a:pt x="198" y="105"/>
                    <a:pt x="279" y="186"/>
                  </a:cubicBezTo>
                  <a:lnTo>
                    <a:pt x="765" y="1159"/>
                  </a:lnTo>
                  <a:cubicBezTo>
                    <a:pt x="765" y="1344"/>
                    <a:pt x="765" y="1530"/>
                    <a:pt x="673" y="1646"/>
                  </a:cubicBezTo>
                  <a:lnTo>
                    <a:pt x="93" y="2503"/>
                  </a:lnTo>
                  <a:cubicBezTo>
                    <a:pt x="0" y="2596"/>
                    <a:pt x="0" y="2804"/>
                    <a:pt x="0" y="2897"/>
                  </a:cubicBezTo>
                  <a:lnTo>
                    <a:pt x="673" y="5122"/>
                  </a:lnTo>
                  <a:cubicBezTo>
                    <a:pt x="673" y="5400"/>
                    <a:pt x="580" y="5585"/>
                    <a:pt x="371" y="5701"/>
                  </a:cubicBezTo>
                  <a:lnTo>
                    <a:pt x="279" y="5794"/>
                  </a:lnTo>
                  <a:cubicBezTo>
                    <a:pt x="371" y="5979"/>
                    <a:pt x="580" y="5979"/>
                    <a:pt x="765" y="5979"/>
                  </a:cubicBezTo>
                  <a:lnTo>
                    <a:pt x="1252" y="5701"/>
                  </a:lnTo>
                  <a:cubicBezTo>
                    <a:pt x="1437" y="5585"/>
                    <a:pt x="1530" y="5400"/>
                    <a:pt x="1530" y="5215"/>
                  </a:cubicBezTo>
                  <a:lnTo>
                    <a:pt x="858" y="2897"/>
                  </a:lnTo>
                  <a:cubicBezTo>
                    <a:pt x="765" y="2804"/>
                    <a:pt x="858" y="2688"/>
                    <a:pt x="858" y="2596"/>
                  </a:cubicBezTo>
                  <a:lnTo>
                    <a:pt x="1530" y="1738"/>
                  </a:lnTo>
                  <a:cubicBezTo>
                    <a:pt x="1646" y="1530"/>
                    <a:pt x="1646" y="1437"/>
                    <a:pt x="1530" y="1252"/>
                  </a:cubicBezTo>
                  <a:lnTo>
                    <a:pt x="1159" y="278"/>
                  </a:lnTo>
                  <a:cubicBezTo>
                    <a:pt x="1067" y="186"/>
                    <a:pt x="858" y="93"/>
                    <a:pt x="765" y="93"/>
                  </a:cubicBezTo>
                  <a:lnTo>
                    <a:pt x="36" y="4"/>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7" name="Google Shape;2247;p62"/>
            <p:cNvSpPr/>
            <p:nvPr/>
          </p:nvSpPr>
          <p:spPr>
            <a:xfrm>
              <a:off x="2093527" y="1908627"/>
              <a:ext cx="46048" cy="91776"/>
            </a:xfrm>
            <a:custGeom>
              <a:avLst/>
              <a:gdLst/>
              <a:ahLst/>
              <a:cxnLst/>
              <a:rect l="l" t="t" r="r" b="b"/>
              <a:pathLst>
                <a:path w="1438" h="2866" extrusionOk="0">
                  <a:moveTo>
                    <a:pt x="1345" y="0"/>
                  </a:moveTo>
                  <a:cubicBezTo>
                    <a:pt x="1067" y="93"/>
                    <a:pt x="765" y="93"/>
                    <a:pt x="487" y="209"/>
                  </a:cubicBezTo>
                  <a:lnTo>
                    <a:pt x="580" y="209"/>
                  </a:lnTo>
                  <a:cubicBezTo>
                    <a:pt x="580" y="394"/>
                    <a:pt x="580" y="487"/>
                    <a:pt x="487" y="580"/>
                  </a:cubicBezTo>
                  <a:lnTo>
                    <a:pt x="93" y="1066"/>
                  </a:lnTo>
                  <a:cubicBezTo>
                    <a:pt x="93" y="1159"/>
                    <a:pt x="0" y="1252"/>
                    <a:pt x="93" y="1460"/>
                  </a:cubicBezTo>
                  <a:lnTo>
                    <a:pt x="279" y="2132"/>
                  </a:lnTo>
                  <a:cubicBezTo>
                    <a:pt x="371" y="2318"/>
                    <a:pt x="279" y="2526"/>
                    <a:pt x="93" y="2619"/>
                  </a:cubicBezTo>
                  <a:lnTo>
                    <a:pt x="93" y="2712"/>
                  </a:lnTo>
                  <a:cubicBezTo>
                    <a:pt x="147" y="2820"/>
                    <a:pt x="273" y="2865"/>
                    <a:pt x="406" y="2865"/>
                  </a:cubicBezTo>
                  <a:cubicBezTo>
                    <a:pt x="499" y="2865"/>
                    <a:pt x="596" y="2843"/>
                    <a:pt x="673" y="2804"/>
                  </a:cubicBezTo>
                  <a:lnTo>
                    <a:pt x="858" y="2712"/>
                  </a:lnTo>
                  <a:cubicBezTo>
                    <a:pt x="1067" y="2619"/>
                    <a:pt x="1159" y="2410"/>
                    <a:pt x="1159" y="2225"/>
                  </a:cubicBezTo>
                  <a:lnTo>
                    <a:pt x="951" y="1460"/>
                  </a:lnTo>
                  <a:cubicBezTo>
                    <a:pt x="858" y="1368"/>
                    <a:pt x="858" y="1159"/>
                    <a:pt x="951" y="1066"/>
                  </a:cubicBezTo>
                  <a:lnTo>
                    <a:pt x="1345" y="672"/>
                  </a:lnTo>
                  <a:cubicBezTo>
                    <a:pt x="1437" y="580"/>
                    <a:pt x="1437" y="394"/>
                    <a:pt x="1437" y="302"/>
                  </a:cubicBezTo>
                  <a:lnTo>
                    <a:pt x="134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248" name="Google Shape;2248;p62"/>
          <p:cNvGrpSpPr/>
          <p:nvPr/>
        </p:nvGrpSpPr>
        <p:grpSpPr>
          <a:xfrm>
            <a:off x="1259939" y="1667902"/>
            <a:ext cx="457922" cy="436371"/>
            <a:chOff x="2894282" y="2560958"/>
            <a:chExt cx="457922" cy="436371"/>
          </a:xfrm>
        </p:grpSpPr>
        <p:sp>
          <p:nvSpPr>
            <p:cNvPr id="2249" name="Google Shape;2249;p62"/>
            <p:cNvSpPr/>
            <p:nvPr/>
          </p:nvSpPr>
          <p:spPr>
            <a:xfrm>
              <a:off x="3305419" y="2743518"/>
              <a:ext cx="46785" cy="40092"/>
            </a:xfrm>
            <a:custGeom>
              <a:avLst/>
              <a:gdLst/>
              <a:ahLst/>
              <a:cxnLst/>
              <a:rect l="l" t="t" r="r" b="b"/>
              <a:pathLst>
                <a:path w="1461" h="1252" extrusionOk="0">
                  <a:moveTo>
                    <a:pt x="580" y="0"/>
                  </a:moveTo>
                  <a:lnTo>
                    <a:pt x="1" y="1252"/>
                  </a:lnTo>
                  <a:lnTo>
                    <a:pt x="1461" y="881"/>
                  </a:lnTo>
                  <a:lnTo>
                    <a:pt x="1461" y="394"/>
                  </a:lnTo>
                  <a:cubicBezTo>
                    <a:pt x="1461" y="209"/>
                    <a:pt x="1252" y="0"/>
                    <a:pt x="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0" name="Google Shape;2250;p62"/>
            <p:cNvSpPr/>
            <p:nvPr/>
          </p:nvSpPr>
          <p:spPr>
            <a:xfrm>
              <a:off x="3249764" y="2650749"/>
              <a:ext cx="43070" cy="55687"/>
            </a:xfrm>
            <a:custGeom>
              <a:avLst/>
              <a:gdLst/>
              <a:ahLst/>
              <a:cxnLst/>
              <a:rect l="l" t="t" r="r" b="b"/>
              <a:pathLst>
                <a:path w="1345" h="1739" extrusionOk="0">
                  <a:moveTo>
                    <a:pt x="487" y="0"/>
                  </a:moveTo>
                  <a:lnTo>
                    <a:pt x="0" y="1738"/>
                  </a:lnTo>
                  <a:lnTo>
                    <a:pt x="1345" y="1368"/>
                  </a:lnTo>
                  <a:lnTo>
                    <a:pt x="1345" y="487"/>
                  </a:lnTo>
                  <a:cubicBezTo>
                    <a:pt x="1345" y="302"/>
                    <a:pt x="1159" y="0"/>
                    <a:pt x="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1" name="Google Shape;2251;p62"/>
            <p:cNvSpPr/>
            <p:nvPr/>
          </p:nvSpPr>
          <p:spPr>
            <a:xfrm>
              <a:off x="2952915" y="2669290"/>
              <a:ext cx="346612" cy="253842"/>
            </a:xfrm>
            <a:custGeom>
              <a:avLst/>
              <a:gdLst/>
              <a:ahLst/>
              <a:cxnLst/>
              <a:rect l="l" t="t" r="r" b="b"/>
              <a:pathLst>
                <a:path w="10824" h="7927" extrusionOk="0">
                  <a:moveTo>
                    <a:pt x="5516" y="1"/>
                  </a:moveTo>
                  <a:lnTo>
                    <a:pt x="0" y="93"/>
                  </a:lnTo>
                  <a:lnTo>
                    <a:pt x="0" y="7046"/>
                  </a:lnTo>
                  <a:cubicBezTo>
                    <a:pt x="0" y="7532"/>
                    <a:pt x="394" y="7926"/>
                    <a:pt x="881" y="7926"/>
                  </a:cubicBezTo>
                  <a:lnTo>
                    <a:pt x="9850" y="7926"/>
                  </a:lnTo>
                  <a:cubicBezTo>
                    <a:pt x="10336" y="7926"/>
                    <a:pt x="10823" y="7532"/>
                    <a:pt x="10823" y="7046"/>
                  </a:cubicBezTo>
                  <a:lnTo>
                    <a:pt x="10823" y="1646"/>
                  </a:lnTo>
                  <a:cubicBezTo>
                    <a:pt x="10823" y="1159"/>
                    <a:pt x="10336" y="789"/>
                    <a:pt x="9850" y="789"/>
                  </a:cubicBezTo>
                  <a:lnTo>
                    <a:pt x="9757" y="789"/>
                  </a:lnTo>
                  <a:lnTo>
                    <a:pt x="55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2" name="Google Shape;2252;p62"/>
            <p:cNvSpPr/>
            <p:nvPr/>
          </p:nvSpPr>
          <p:spPr>
            <a:xfrm>
              <a:off x="3265359" y="2694524"/>
              <a:ext cx="58633" cy="228609"/>
            </a:xfrm>
            <a:custGeom>
              <a:avLst/>
              <a:gdLst/>
              <a:ahLst/>
              <a:cxnLst/>
              <a:rect l="l" t="t" r="r" b="b"/>
              <a:pathLst>
                <a:path w="1831" h="7139" extrusionOk="0">
                  <a:moveTo>
                    <a:pt x="0" y="1"/>
                  </a:moveTo>
                  <a:cubicBezTo>
                    <a:pt x="579" y="1"/>
                    <a:pt x="973" y="371"/>
                    <a:pt x="973" y="858"/>
                  </a:cubicBezTo>
                  <a:lnTo>
                    <a:pt x="973" y="6258"/>
                  </a:lnTo>
                  <a:cubicBezTo>
                    <a:pt x="973" y="6744"/>
                    <a:pt x="579" y="7138"/>
                    <a:pt x="0" y="7138"/>
                  </a:cubicBezTo>
                  <a:lnTo>
                    <a:pt x="858" y="7138"/>
                  </a:lnTo>
                  <a:cubicBezTo>
                    <a:pt x="1344" y="7138"/>
                    <a:pt x="1831" y="6744"/>
                    <a:pt x="1831" y="6258"/>
                  </a:cubicBezTo>
                  <a:lnTo>
                    <a:pt x="1831" y="858"/>
                  </a:lnTo>
                  <a:cubicBezTo>
                    <a:pt x="1831" y="371"/>
                    <a:pt x="1344" y="1"/>
                    <a:pt x="8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3" name="Google Shape;2253;p62"/>
            <p:cNvSpPr/>
            <p:nvPr/>
          </p:nvSpPr>
          <p:spPr>
            <a:xfrm>
              <a:off x="2952915" y="2650749"/>
              <a:ext cx="52709" cy="43807"/>
            </a:xfrm>
            <a:custGeom>
              <a:avLst/>
              <a:gdLst/>
              <a:ahLst/>
              <a:cxnLst/>
              <a:rect l="l" t="t" r="r" b="b"/>
              <a:pathLst>
                <a:path w="1646" h="1368" extrusionOk="0">
                  <a:moveTo>
                    <a:pt x="580" y="0"/>
                  </a:moveTo>
                  <a:cubicBezTo>
                    <a:pt x="302" y="0"/>
                    <a:pt x="0" y="394"/>
                    <a:pt x="0" y="672"/>
                  </a:cubicBezTo>
                  <a:cubicBezTo>
                    <a:pt x="0" y="1066"/>
                    <a:pt x="302" y="1368"/>
                    <a:pt x="580" y="1368"/>
                  </a:cubicBezTo>
                  <a:lnTo>
                    <a:pt x="1646" y="1368"/>
                  </a:lnTo>
                  <a:lnTo>
                    <a:pt x="164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4" name="Google Shape;2254;p62"/>
            <p:cNvSpPr/>
            <p:nvPr/>
          </p:nvSpPr>
          <p:spPr>
            <a:xfrm>
              <a:off x="3237147" y="2771698"/>
              <a:ext cx="86845" cy="86141"/>
            </a:xfrm>
            <a:custGeom>
              <a:avLst/>
              <a:gdLst/>
              <a:ahLst/>
              <a:cxnLst/>
              <a:rect l="l" t="t" r="r" b="b"/>
              <a:pathLst>
                <a:path w="2712" h="2690" extrusionOk="0">
                  <a:moveTo>
                    <a:pt x="487" y="1"/>
                  </a:moveTo>
                  <a:cubicBezTo>
                    <a:pt x="209" y="1"/>
                    <a:pt x="0" y="186"/>
                    <a:pt x="0" y="487"/>
                  </a:cubicBezTo>
                  <a:lnTo>
                    <a:pt x="0" y="2226"/>
                  </a:lnTo>
                  <a:cubicBezTo>
                    <a:pt x="0" y="2411"/>
                    <a:pt x="209" y="2689"/>
                    <a:pt x="487" y="2689"/>
                  </a:cubicBezTo>
                  <a:lnTo>
                    <a:pt x="2318" y="2689"/>
                  </a:lnTo>
                  <a:cubicBezTo>
                    <a:pt x="2527" y="2689"/>
                    <a:pt x="2712" y="2411"/>
                    <a:pt x="2712" y="2226"/>
                  </a:cubicBezTo>
                  <a:lnTo>
                    <a:pt x="27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5" name="Google Shape;2255;p62"/>
            <p:cNvSpPr/>
            <p:nvPr/>
          </p:nvSpPr>
          <p:spPr>
            <a:xfrm>
              <a:off x="3308397" y="2771698"/>
              <a:ext cx="43807" cy="86141"/>
            </a:xfrm>
            <a:custGeom>
              <a:avLst/>
              <a:gdLst/>
              <a:ahLst/>
              <a:cxnLst/>
              <a:rect l="l" t="t" r="r" b="b"/>
              <a:pathLst>
                <a:path w="1368" h="2690" extrusionOk="0">
                  <a:moveTo>
                    <a:pt x="487" y="1"/>
                  </a:moveTo>
                  <a:lnTo>
                    <a:pt x="487" y="2226"/>
                  </a:lnTo>
                  <a:cubicBezTo>
                    <a:pt x="487" y="2411"/>
                    <a:pt x="302" y="2689"/>
                    <a:pt x="0" y="2689"/>
                  </a:cubicBezTo>
                  <a:lnTo>
                    <a:pt x="881" y="2689"/>
                  </a:lnTo>
                  <a:cubicBezTo>
                    <a:pt x="1159" y="2689"/>
                    <a:pt x="1368" y="2411"/>
                    <a:pt x="1368" y="2226"/>
                  </a:cubicBezTo>
                  <a:lnTo>
                    <a:pt x="136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6" name="Google Shape;2256;p62"/>
            <p:cNvSpPr/>
            <p:nvPr/>
          </p:nvSpPr>
          <p:spPr>
            <a:xfrm>
              <a:off x="3265359" y="2799173"/>
              <a:ext cx="27475" cy="28212"/>
            </a:xfrm>
            <a:custGeom>
              <a:avLst/>
              <a:gdLst/>
              <a:ahLst/>
              <a:cxnLst/>
              <a:rect l="l" t="t" r="r" b="b"/>
              <a:pathLst>
                <a:path w="858" h="881" extrusionOk="0">
                  <a:moveTo>
                    <a:pt x="487" y="0"/>
                  </a:moveTo>
                  <a:cubicBezTo>
                    <a:pt x="186" y="0"/>
                    <a:pt x="0" y="209"/>
                    <a:pt x="0" y="487"/>
                  </a:cubicBezTo>
                  <a:cubicBezTo>
                    <a:pt x="0" y="672"/>
                    <a:pt x="186" y="881"/>
                    <a:pt x="487" y="881"/>
                  </a:cubicBezTo>
                  <a:cubicBezTo>
                    <a:pt x="672" y="881"/>
                    <a:pt x="858" y="672"/>
                    <a:pt x="858" y="487"/>
                  </a:cubicBezTo>
                  <a:cubicBezTo>
                    <a:pt x="858" y="209"/>
                    <a:pt x="672" y="0"/>
                    <a:pt x="4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7" name="Google Shape;2257;p62"/>
            <p:cNvSpPr/>
            <p:nvPr/>
          </p:nvSpPr>
          <p:spPr>
            <a:xfrm>
              <a:off x="3215628" y="2595094"/>
              <a:ext cx="49763" cy="99462"/>
            </a:xfrm>
            <a:custGeom>
              <a:avLst/>
              <a:gdLst/>
              <a:ahLst/>
              <a:cxnLst/>
              <a:rect l="l" t="t" r="r" b="b"/>
              <a:pathLst>
                <a:path w="1554" h="3106" extrusionOk="0">
                  <a:moveTo>
                    <a:pt x="209" y="0"/>
                  </a:moveTo>
                  <a:lnTo>
                    <a:pt x="0" y="3106"/>
                  </a:lnTo>
                  <a:lnTo>
                    <a:pt x="1553" y="3106"/>
                  </a:lnTo>
                  <a:lnTo>
                    <a:pt x="1553" y="301"/>
                  </a:lnTo>
                  <a:cubicBezTo>
                    <a:pt x="1553" y="93"/>
                    <a:pt x="1460" y="0"/>
                    <a:pt x="12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8" name="Google Shape;2258;p62"/>
            <p:cNvSpPr/>
            <p:nvPr/>
          </p:nvSpPr>
          <p:spPr>
            <a:xfrm>
              <a:off x="3005592" y="2560958"/>
              <a:ext cx="216728" cy="133598"/>
            </a:xfrm>
            <a:custGeom>
              <a:avLst/>
              <a:gdLst/>
              <a:ahLst/>
              <a:cxnLst/>
              <a:rect l="l" t="t" r="r" b="b"/>
              <a:pathLst>
                <a:path w="6768" h="4172" extrusionOk="0">
                  <a:moveTo>
                    <a:pt x="279" y="0"/>
                  </a:moveTo>
                  <a:cubicBezTo>
                    <a:pt x="186" y="0"/>
                    <a:pt x="1" y="116"/>
                    <a:pt x="1" y="301"/>
                  </a:cubicBezTo>
                  <a:lnTo>
                    <a:pt x="1" y="4172"/>
                  </a:lnTo>
                  <a:lnTo>
                    <a:pt x="858" y="4172"/>
                  </a:lnTo>
                  <a:lnTo>
                    <a:pt x="3384" y="3685"/>
                  </a:lnTo>
                  <a:lnTo>
                    <a:pt x="5887" y="4172"/>
                  </a:lnTo>
                  <a:lnTo>
                    <a:pt x="6768" y="4172"/>
                  </a:lnTo>
                  <a:lnTo>
                    <a:pt x="6768" y="301"/>
                  </a:lnTo>
                  <a:cubicBezTo>
                    <a:pt x="6768" y="116"/>
                    <a:pt x="6652" y="0"/>
                    <a:pt x="64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9" name="Google Shape;2259;p62"/>
            <p:cNvSpPr/>
            <p:nvPr/>
          </p:nvSpPr>
          <p:spPr>
            <a:xfrm>
              <a:off x="2912823" y="2759081"/>
              <a:ext cx="77238" cy="37146"/>
            </a:xfrm>
            <a:custGeom>
              <a:avLst/>
              <a:gdLst/>
              <a:ahLst/>
              <a:cxnLst/>
              <a:rect l="l" t="t" r="r" b="b"/>
              <a:pathLst>
                <a:path w="2412" h="1160" extrusionOk="0">
                  <a:moveTo>
                    <a:pt x="1252" y="1"/>
                  </a:moveTo>
                  <a:cubicBezTo>
                    <a:pt x="974" y="1"/>
                    <a:pt x="766" y="1"/>
                    <a:pt x="488" y="94"/>
                  </a:cubicBezTo>
                  <a:cubicBezTo>
                    <a:pt x="395" y="302"/>
                    <a:pt x="94" y="580"/>
                    <a:pt x="1" y="766"/>
                  </a:cubicBezTo>
                  <a:cubicBezTo>
                    <a:pt x="1" y="974"/>
                    <a:pt x="186" y="1067"/>
                    <a:pt x="186" y="1160"/>
                  </a:cubicBezTo>
                  <a:cubicBezTo>
                    <a:pt x="488" y="974"/>
                    <a:pt x="858" y="881"/>
                    <a:pt x="1252" y="881"/>
                  </a:cubicBezTo>
                  <a:cubicBezTo>
                    <a:pt x="1438" y="881"/>
                    <a:pt x="1739" y="881"/>
                    <a:pt x="1924" y="974"/>
                  </a:cubicBezTo>
                  <a:cubicBezTo>
                    <a:pt x="2017" y="1067"/>
                    <a:pt x="2133" y="1067"/>
                    <a:pt x="2226" y="1160"/>
                  </a:cubicBezTo>
                  <a:cubicBezTo>
                    <a:pt x="2226" y="1067"/>
                    <a:pt x="2411" y="881"/>
                    <a:pt x="2411" y="766"/>
                  </a:cubicBezTo>
                  <a:cubicBezTo>
                    <a:pt x="2411" y="580"/>
                    <a:pt x="2017" y="302"/>
                    <a:pt x="1924" y="94"/>
                  </a:cubicBezTo>
                  <a:cubicBezTo>
                    <a:pt x="1739" y="1"/>
                    <a:pt x="1438" y="1"/>
                    <a:pt x="12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0" name="Google Shape;2260;p62"/>
            <p:cNvSpPr/>
            <p:nvPr/>
          </p:nvSpPr>
          <p:spPr>
            <a:xfrm>
              <a:off x="2894282" y="2762059"/>
              <a:ext cx="114320" cy="235269"/>
            </a:xfrm>
            <a:custGeom>
              <a:avLst/>
              <a:gdLst/>
              <a:ahLst/>
              <a:cxnLst/>
              <a:rect l="l" t="t" r="r" b="b"/>
              <a:pathLst>
                <a:path w="3570" h="7347" extrusionOk="0">
                  <a:moveTo>
                    <a:pt x="1067" y="1"/>
                  </a:moveTo>
                  <a:lnTo>
                    <a:pt x="1067" y="1"/>
                  </a:lnTo>
                  <a:cubicBezTo>
                    <a:pt x="858" y="93"/>
                    <a:pt x="673" y="209"/>
                    <a:pt x="580" y="394"/>
                  </a:cubicBezTo>
                  <a:cubicBezTo>
                    <a:pt x="186" y="673"/>
                    <a:pt x="1" y="1159"/>
                    <a:pt x="1" y="1646"/>
                  </a:cubicBezTo>
                  <a:cubicBezTo>
                    <a:pt x="93" y="3477"/>
                    <a:pt x="2411" y="6582"/>
                    <a:pt x="2990" y="7347"/>
                  </a:cubicBezTo>
                  <a:cubicBezTo>
                    <a:pt x="2990" y="7347"/>
                    <a:pt x="3083" y="7347"/>
                    <a:pt x="3083" y="7254"/>
                  </a:cubicBezTo>
                  <a:lnTo>
                    <a:pt x="3569" y="6188"/>
                  </a:lnTo>
                  <a:lnTo>
                    <a:pt x="1831" y="3477"/>
                  </a:lnTo>
                  <a:lnTo>
                    <a:pt x="1159" y="2527"/>
                  </a:lnTo>
                  <a:cubicBezTo>
                    <a:pt x="1159" y="2527"/>
                    <a:pt x="394" y="1159"/>
                    <a:pt x="10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1" name="Google Shape;2261;p62"/>
            <p:cNvSpPr/>
            <p:nvPr/>
          </p:nvSpPr>
          <p:spPr>
            <a:xfrm>
              <a:off x="2897260" y="2762059"/>
              <a:ext cx="98725" cy="222652"/>
            </a:xfrm>
            <a:custGeom>
              <a:avLst/>
              <a:gdLst/>
              <a:ahLst/>
              <a:cxnLst/>
              <a:rect l="l" t="t" r="r" b="b"/>
              <a:pathLst>
                <a:path w="3083" h="6953" extrusionOk="0">
                  <a:moveTo>
                    <a:pt x="2410" y="1"/>
                  </a:moveTo>
                  <a:lnTo>
                    <a:pt x="2410" y="1"/>
                  </a:lnTo>
                  <a:cubicBezTo>
                    <a:pt x="2619" y="394"/>
                    <a:pt x="2712" y="788"/>
                    <a:pt x="2712" y="1067"/>
                  </a:cubicBezTo>
                  <a:cubicBezTo>
                    <a:pt x="2712" y="1831"/>
                    <a:pt x="2318" y="2527"/>
                    <a:pt x="2318" y="2527"/>
                  </a:cubicBezTo>
                  <a:lnTo>
                    <a:pt x="1738" y="3477"/>
                  </a:lnTo>
                  <a:lnTo>
                    <a:pt x="0" y="6188"/>
                  </a:lnTo>
                  <a:lnTo>
                    <a:pt x="93" y="6675"/>
                  </a:lnTo>
                  <a:lnTo>
                    <a:pt x="487" y="6953"/>
                  </a:lnTo>
                  <a:cubicBezTo>
                    <a:pt x="974" y="6466"/>
                    <a:pt x="3083" y="3291"/>
                    <a:pt x="3083" y="1368"/>
                  </a:cubicBezTo>
                  <a:cubicBezTo>
                    <a:pt x="3083" y="1368"/>
                    <a:pt x="2619" y="93"/>
                    <a:pt x="24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2" name="Google Shape;2262;p62"/>
            <p:cNvSpPr/>
            <p:nvPr/>
          </p:nvSpPr>
          <p:spPr>
            <a:xfrm>
              <a:off x="2900206" y="2762059"/>
              <a:ext cx="108396" cy="235269"/>
            </a:xfrm>
            <a:custGeom>
              <a:avLst/>
              <a:gdLst/>
              <a:ahLst/>
              <a:cxnLst/>
              <a:rect l="l" t="t" r="r" b="b"/>
              <a:pathLst>
                <a:path w="3385" h="7347" extrusionOk="0">
                  <a:moveTo>
                    <a:pt x="2318" y="1"/>
                  </a:moveTo>
                  <a:lnTo>
                    <a:pt x="2318" y="1"/>
                  </a:lnTo>
                  <a:cubicBezTo>
                    <a:pt x="2527" y="394"/>
                    <a:pt x="2620" y="788"/>
                    <a:pt x="2620" y="1067"/>
                  </a:cubicBezTo>
                  <a:cubicBezTo>
                    <a:pt x="2620" y="1368"/>
                    <a:pt x="2620" y="1646"/>
                    <a:pt x="2527" y="1831"/>
                  </a:cubicBezTo>
                  <a:cubicBezTo>
                    <a:pt x="2411" y="3291"/>
                    <a:pt x="882" y="5516"/>
                    <a:pt x="1" y="6675"/>
                  </a:cubicBezTo>
                  <a:lnTo>
                    <a:pt x="302" y="7254"/>
                  </a:lnTo>
                  <a:cubicBezTo>
                    <a:pt x="302" y="7347"/>
                    <a:pt x="395" y="7347"/>
                    <a:pt x="395" y="7347"/>
                  </a:cubicBezTo>
                  <a:cubicBezTo>
                    <a:pt x="974" y="6582"/>
                    <a:pt x="3384" y="3477"/>
                    <a:pt x="3384" y="1646"/>
                  </a:cubicBezTo>
                  <a:cubicBezTo>
                    <a:pt x="3384" y="1159"/>
                    <a:pt x="3199" y="673"/>
                    <a:pt x="2898" y="394"/>
                  </a:cubicBezTo>
                  <a:cubicBezTo>
                    <a:pt x="2712" y="209"/>
                    <a:pt x="2527" y="93"/>
                    <a:pt x="23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3" name="Google Shape;2263;p62"/>
            <p:cNvSpPr/>
            <p:nvPr/>
          </p:nvSpPr>
          <p:spPr>
            <a:xfrm>
              <a:off x="3033067" y="2589138"/>
              <a:ext cx="161073" cy="105418"/>
            </a:xfrm>
            <a:custGeom>
              <a:avLst/>
              <a:gdLst/>
              <a:ahLst/>
              <a:cxnLst/>
              <a:rect l="l" t="t" r="r" b="b"/>
              <a:pathLst>
                <a:path w="5030" h="3292" extrusionOk="0">
                  <a:moveTo>
                    <a:pt x="1159" y="1"/>
                  </a:moveTo>
                  <a:cubicBezTo>
                    <a:pt x="1159" y="1"/>
                    <a:pt x="1066" y="1"/>
                    <a:pt x="1066" y="93"/>
                  </a:cubicBezTo>
                  <a:lnTo>
                    <a:pt x="1066" y="279"/>
                  </a:lnTo>
                  <a:cubicBezTo>
                    <a:pt x="1066" y="673"/>
                    <a:pt x="788" y="974"/>
                    <a:pt x="394" y="974"/>
                  </a:cubicBezTo>
                  <a:lnTo>
                    <a:pt x="116" y="974"/>
                  </a:lnTo>
                  <a:lnTo>
                    <a:pt x="0" y="1067"/>
                  </a:lnTo>
                  <a:lnTo>
                    <a:pt x="0" y="3292"/>
                  </a:lnTo>
                  <a:lnTo>
                    <a:pt x="1368" y="3292"/>
                  </a:lnTo>
                  <a:lnTo>
                    <a:pt x="2526" y="2805"/>
                  </a:lnTo>
                  <a:lnTo>
                    <a:pt x="3778" y="3292"/>
                  </a:lnTo>
                  <a:lnTo>
                    <a:pt x="5029" y="3292"/>
                  </a:lnTo>
                  <a:lnTo>
                    <a:pt x="5029" y="1067"/>
                  </a:lnTo>
                  <a:cubicBezTo>
                    <a:pt x="5029" y="1067"/>
                    <a:pt x="5029" y="974"/>
                    <a:pt x="4937" y="974"/>
                  </a:cubicBezTo>
                  <a:lnTo>
                    <a:pt x="4751" y="974"/>
                  </a:lnTo>
                  <a:cubicBezTo>
                    <a:pt x="4357" y="974"/>
                    <a:pt x="4056" y="673"/>
                    <a:pt x="4056" y="279"/>
                  </a:cubicBezTo>
                  <a:lnTo>
                    <a:pt x="4056" y="93"/>
                  </a:lnTo>
                  <a:cubicBezTo>
                    <a:pt x="4056" y="1"/>
                    <a:pt x="3963" y="1"/>
                    <a:pt x="39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4" name="Google Shape;2264;p62"/>
            <p:cNvSpPr/>
            <p:nvPr/>
          </p:nvSpPr>
          <p:spPr>
            <a:xfrm>
              <a:off x="3076842" y="2653695"/>
              <a:ext cx="77206" cy="40861"/>
            </a:xfrm>
            <a:custGeom>
              <a:avLst/>
              <a:gdLst/>
              <a:ahLst/>
              <a:cxnLst/>
              <a:rect l="l" t="t" r="r" b="b"/>
              <a:pathLst>
                <a:path w="2411" h="1276" extrusionOk="0">
                  <a:moveTo>
                    <a:pt x="1159" y="1"/>
                  </a:moveTo>
                  <a:cubicBezTo>
                    <a:pt x="580" y="1"/>
                    <a:pt x="1" y="580"/>
                    <a:pt x="1" y="1276"/>
                  </a:cubicBezTo>
                  <a:lnTo>
                    <a:pt x="2411" y="1276"/>
                  </a:lnTo>
                  <a:cubicBezTo>
                    <a:pt x="2411" y="580"/>
                    <a:pt x="1831" y="1"/>
                    <a:pt x="11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265" name="Google Shape;2265;p62"/>
          <p:cNvSpPr txBox="1">
            <a:spLocks noGrp="1"/>
          </p:cNvSpPr>
          <p:nvPr>
            <p:ph type="title"/>
          </p:nvPr>
        </p:nvSpPr>
        <p:spPr>
          <a:xfrm>
            <a:off x="2078775" y="3341788"/>
            <a:ext cx="2842500" cy="38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Areas for Improvement</a:t>
            </a:r>
            <a:endParaRPr dirty="0"/>
          </a:p>
        </p:txBody>
      </p:sp>
      <p:sp>
        <p:nvSpPr>
          <p:cNvPr id="2266" name="Google Shape;2266;p62"/>
          <p:cNvSpPr txBox="1">
            <a:spLocks noGrp="1"/>
          </p:cNvSpPr>
          <p:nvPr>
            <p:ph type="subTitle" idx="1"/>
          </p:nvPr>
        </p:nvSpPr>
        <p:spPr>
          <a:xfrm>
            <a:off x="4686075" y="3143050"/>
            <a:ext cx="3371100" cy="1583700"/>
          </a:xfrm>
          <a:prstGeom prst="rect">
            <a:avLst/>
          </a:prstGeom>
        </p:spPr>
        <p:txBody>
          <a:bodyPr spcFirstLastPara="1" wrap="square" lIns="91425" tIns="91425" rIns="91425" bIns="91425" anchor="t" anchorCtr="0">
            <a:noAutofit/>
          </a:bodyPr>
          <a:lstStyle/>
          <a:p>
            <a:pPr marL="457200" lvl="0" indent="-311150" algn="l">
              <a:buClrTx/>
              <a:buSzPts val="1300"/>
              <a:buFont typeface="Open Sans"/>
              <a:buChar char="●"/>
            </a:pPr>
            <a:r>
              <a:rPr lang="en" sz="1300" dirty="0">
                <a:solidFill>
                  <a:schemeClr val="tx1"/>
                </a:solidFill>
              </a:rPr>
              <a:t>R2 values range from 0.2 - 0.55</a:t>
            </a:r>
            <a:endParaRPr sz="1300" dirty="0">
              <a:solidFill>
                <a:schemeClr val="tx1"/>
              </a:solidFill>
            </a:endParaRPr>
          </a:p>
          <a:p>
            <a:pPr marL="914400" lvl="1" indent="-311150" algn="l">
              <a:buClrTx/>
              <a:buSzPts val="1300"/>
              <a:buFont typeface="Open Sans"/>
              <a:buChar char="●"/>
            </a:pPr>
            <a:r>
              <a:rPr lang="en" sz="1300" dirty="0">
                <a:solidFill>
                  <a:schemeClr val="tx1"/>
                </a:solidFill>
              </a:rPr>
              <a:t>Further exploration could lead to finding a better model that yields more accurate results</a:t>
            </a:r>
            <a:endParaRPr sz="1300" dirty="0">
              <a:solidFill>
                <a:schemeClr val="tx1"/>
              </a:solidFill>
            </a:endParaRPr>
          </a:p>
        </p:txBody>
      </p:sp>
      <p:sp>
        <p:nvSpPr>
          <p:cNvPr id="2267" name="Google Shape;2267;p62"/>
          <p:cNvSpPr txBox="1">
            <a:spLocks noGrp="1"/>
          </p:cNvSpPr>
          <p:nvPr>
            <p:ph type="title" idx="2"/>
          </p:nvPr>
        </p:nvSpPr>
        <p:spPr>
          <a:xfrm>
            <a:off x="2259975" y="1693625"/>
            <a:ext cx="2426100" cy="38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Optimize on Best Results</a:t>
            </a:r>
            <a:endParaRPr dirty="0"/>
          </a:p>
        </p:txBody>
      </p:sp>
      <p:sp>
        <p:nvSpPr>
          <p:cNvPr id="2268" name="Google Shape;2268;p62"/>
          <p:cNvSpPr txBox="1">
            <a:spLocks noGrp="1"/>
          </p:cNvSpPr>
          <p:nvPr>
            <p:ph type="subTitle" idx="3"/>
          </p:nvPr>
        </p:nvSpPr>
        <p:spPr>
          <a:xfrm>
            <a:off x="4686075" y="1199225"/>
            <a:ext cx="4099800" cy="17622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Tx/>
              <a:buSzPts val="1300"/>
              <a:buChar char="●"/>
            </a:pPr>
            <a:r>
              <a:rPr lang="en" sz="1300" dirty="0">
                <a:solidFill>
                  <a:schemeClr val="tx1"/>
                </a:solidFill>
              </a:rPr>
              <a:t>Neural network yielded highest R2</a:t>
            </a:r>
            <a:endParaRPr sz="1300" dirty="0">
              <a:solidFill>
                <a:schemeClr val="tx1"/>
              </a:solidFill>
            </a:endParaRPr>
          </a:p>
          <a:p>
            <a:pPr indent="-311150" algn="l">
              <a:buClrTx/>
              <a:buSzPts val="1300"/>
              <a:buFont typeface="Open Sans"/>
              <a:buChar char="●"/>
            </a:pPr>
            <a:r>
              <a:rPr lang="en" sz="1300" dirty="0">
                <a:solidFill>
                  <a:schemeClr val="tx1"/>
                </a:solidFill>
              </a:rPr>
              <a:t>Should continue prediction exploration using top variables from Stepwise Regression Analysis </a:t>
            </a:r>
            <a:endParaRPr sz="1300" dirty="0">
              <a:solidFill>
                <a:schemeClr val="tx1"/>
              </a:solidFill>
            </a:endParaRPr>
          </a:p>
          <a:p>
            <a:pPr lvl="1" indent="-311150" algn="l">
              <a:buClrTx/>
              <a:buSzPts val="1300"/>
              <a:buFont typeface="Open Sans"/>
              <a:buChar char="●"/>
            </a:pPr>
            <a:r>
              <a:rPr lang="en" sz="1300" dirty="0">
                <a:solidFill>
                  <a:schemeClr val="tx1"/>
                </a:solidFill>
              </a:rPr>
              <a:t>incidentRate, pctMarriedHousehold, pctBachDegree25_Over, PctMarried, PctOtherRace, and PctPrivateCoverage </a:t>
            </a:r>
            <a:endParaRPr sz="1300" dirty="0">
              <a:solidFill>
                <a:schemeClr val="tx1"/>
              </a:solidFill>
            </a:endParaRPr>
          </a:p>
          <a:p>
            <a:pPr marL="0" lvl="0" indent="0" algn="ctr" rtl="0">
              <a:spcBef>
                <a:spcPts val="0"/>
              </a:spcBef>
              <a:spcAft>
                <a:spcPts val="0"/>
              </a:spcAft>
              <a:buNone/>
            </a:pPr>
            <a:endParaRPr sz="1300" dirty="0">
              <a:solidFill>
                <a:schemeClr val="tx1"/>
              </a:solidFill>
            </a:endParaRPr>
          </a:p>
        </p:txBody>
      </p:sp>
      <p:cxnSp>
        <p:nvCxnSpPr>
          <p:cNvPr id="2269" name="Google Shape;2269;p62"/>
          <p:cNvCxnSpPr/>
          <p:nvPr/>
        </p:nvCxnSpPr>
        <p:spPr>
          <a:xfrm rot="10800000" flipH="1">
            <a:off x="814050" y="2804300"/>
            <a:ext cx="7515900" cy="105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slow" p14:dur="2000" advTm="61000"/>
    </mc:Choice>
    <mc:Fallback xmlns="">
      <p:transition spd="slow" advTm="61000"/>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ung Cancer Awareness Month by Slidesgo">
  <a:themeElements>
    <a:clrScheme name="Simple Light">
      <a:dk1>
        <a:srgbClr val="121241"/>
      </a:dk1>
      <a:lt1>
        <a:srgbClr val="F8F8F8"/>
      </a:lt1>
      <a:dk2>
        <a:srgbClr val="E9E9E9"/>
      </a:dk2>
      <a:lt2>
        <a:srgbClr val="5D74FF"/>
      </a:lt2>
      <a:accent1>
        <a:srgbClr val="8755D0"/>
      </a:accent1>
      <a:accent2>
        <a:srgbClr val="D52D2D"/>
      </a:accent2>
      <a:accent3>
        <a:srgbClr val="FF8382"/>
      </a:accent3>
      <a:accent4>
        <a:srgbClr val="FFC1BF"/>
      </a:accent4>
      <a:accent5>
        <a:srgbClr val="FFD38C"/>
      </a:accent5>
      <a:accent6>
        <a:srgbClr val="FFB641"/>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816</Words>
  <Application>Microsoft Macintosh PowerPoint</Application>
  <PresentationFormat>On-screen Show (16:9)</PresentationFormat>
  <Paragraphs>172</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Open Sans</vt:lpstr>
      <vt:lpstr>Bebas Neue</vt:lpstr>
      <vt:lpstr>Times New Roman</vt:lpstr>
      <vt:lpstr>Calibri</vt:lpstr>
      <vt:lpstr>Arial</vt:lpstr>
      <vt:lpstr>Open Sans ExtraBold</vt:lpstr>
      <vt:lpstr>Simple Light</vt:lpstr>
      <vt:lpstr>Lung Cancer Awareness Month by Slidesgo</vt:lpstr>
      <vt:lpstr>APPLIED BUSINESS ANALYTICS ON MORBIDITY OF LUNG CANCER </vt:lpstr>
      <vt:lpstr>Business Problem</vt:lpstr>
      <vt:lpstr>Our Questions </vt:lpstr>
      <vt:lpstr>Planned Analysis </vt:lpstr>
      <vt:lpstr>Data Source</vt:lpstr>
      <vt:lpstr>DATA TRANSFORMATION &amp; PREPARATION </vt:lpstr>
      <vt:lpstr>Initial Model</vt:lpstr>
      <vt:lpstr>Decision Tree </vt:lpstr>
      <vt:lpstr>Principal Component Analysis</vt:lpstr>
      <vt:lpstr>Hierarchical Clustering</vt:lpstr>
      <vt:lpstr>Neural Network</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BUSINESS ANALYTICS ON MORBIDITY OF LUNG CANCER</dc:title>
  <dc:creator>Raiyan Ahmed</dc:creator>
  <cp:lastModifiedBy>Worden, Rachel</cp:lastModifiedBy>
  <cp:revision>32</cp:revision>
  <dcterms:modified xsi:type="dcterms:W3CDTF">2022-05-05T00:44:49Z</dcterms:modified>
</cp:coreProperties>
</file>